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ms-powerpoint.presentation.macroEnabled.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16"/>
  </p:notesMasterIdLst>
  <p:handoutMasterIdLst>
    <p:handoutMasterId r:id="rId17"/>
  </p:handoutMasterIdLst>
  <p:sldIdLst>
    <p:sldId id="256" r:id="rId5"/>
    <p:sldId id="258" r:id="rId6"/>
    <p:sldId id="259" r:id="rId7"/>
    <p:sldId id="260" r:id="rId8"/>
    <p:sldId id="261" r:id="rId9"/>
    <p:sldId id="262" r:id="rId10"/>
    <p:sldId id="263" r:id="rId11"/>
    <p:sldId id="264" r:id="rId12"/>
    <p:sldId id="265" r:id="rId13"/>
    <p:sldId id="266" r:id="rId14"/>
    <p:sldId id="267" r:id="rId15"/>
  </p:sldIdLst>
  <p:sldSz cx="12192000" cy="6858000"/>
  <p:notesSz cx="6858000" cy="9144000"/>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800" autoAdjust="0"/>
  </p:normalViewPr>
  <p:slideViewPr>
    <p:cSldViewPr snapToGrid="0">
      <p:cViewPr>
        <p:scale>
          <a:sx n="52" d="100"/>
          <a:sy n="52" d="100"/>
        </p:scale>
        <p:origin x="1458" y="60"/>
      </p:cViewPr>
      <p:guideLst/>
    </p:cSldViewPr>
  </p:slideViewPr>
  <p:notesTextViewPr>
    <p:cViewPr>
      <p:scale>
        <a:sx n="1" d="1"/>
        <a:sy n="1" d="1"/>
      </p:scale>
      <p:origin x="0" y="-330"/>
    </p:cViewPr>
  </p:notesTextViewPr>
  <p:sorterViewPr>
    <p:cViewPr varScale="1">
      <p:scale>
        <a:sx n="100" d="100"/>
        <a:sy n="100" d="100"/>
      </p:scale>
      <p:origin x="0" y="0"/>
    </p:cViewPr>
  </p:sorter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080546-6AB5-4055-97C0-8825C7409D04}"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1EECD97E-B35F-4B70-A702-013C0D8E42F2}">
      <dgm:prSet/>
      <dgm:spPr/>
      <dgm:t>
        <a:bodyPr/>
        <a:lstStyle/>
        <a:p>
          <a:pPr>
            <a:defRPr cap="all"/>
          </a:pPr>
          <a:r>
            <a:rPr lang="nl-NL"/>
            <a:t>Oorlog</a:t>
          </a:r>
          <a:endParaRPr lang="en-US"/>
        </a:p>
      </dgm:t>
    </dgm:pt>
    <dgm:pt modelId="{EBBF2764-C56D-42A2-B0CE-6E2D21760102}" type="parTrans" cxnId="{D9183988-262B-4EE4-82AE-5E5F39AE7427}">
      <dgm:prSet/>
      <dgm:spPr/>
      <dgm:t>
        <a:bodyPr/>
        <a:lstStyle/>
        <a:p>
          <a:endParaRPr lang="en-US"/>
        </a:p>
      </dgm:t>
    </dgm:pt>
    <dgm:pt modelId="{E92B37E0-1AF5-4151-9E59-64E56608B8A6}" type="sibTrans" cxnId="{D9183988-262B-4EE4-82AE-5E5F39AE7427}">
      <dgm:prSet/>
      <dgm:spPr/>
      <dgm:t>
        <a:bodyPr/>
        <a:lstStyle/>
        <a:p>
          <a:endParaRPr lang="en-US"/>
        </a:p>
      </dgm:t>
    </dgm:pt>
    <dgm:pt modelId="{982BDE8A-615A-40F3-8240-1401A6814985}">
      <dgm:prSet/>
      <dgm:spPr/>
      <dgm:t>
        <a:bodyPr/>
        <a:lstStyle/>
        <a:p>
          <a:pPr>
            <a:defRPr cap="all"/>
          </a:pPr>
          <a:r>
            <a:rPr lang="nl-NL"/>
            <a:t>April</a:t>
          </a:r>
          <a:endParaRPr lang="en-US"/>
        </a:p>
      </dgm:t>
    </dgm:pt>
    <dgm:pt modelId="{EDF4C60E-CFF9-4C3F-96EC-72A725810B09}" type="parTrans" cxnId="{65A0B130-672C-4662-8010-5DBD813813FA}">
      <dgm:prSet/>
      <dgm:spPr/>
      <dgm:t>
        <a:bodyPr/>
        <a:lstStyle/>
        <a:p>
          <a:endParaRPr lang="en-US"/>
        </a:p>
      </dgm:t>
    </dgm:pt>
    <dgm:pt modelId="{6E95F5D3-2475-4EC4-B7BF-1D596CA0BA2B}" type="sibTrans" cxnId="{65A0B130-672C-4662-8010-5DBD813813FA}">
      <dgm:prSet/>
      <dgm:spPr/>
      <dgm:t>
        <a:bodyPr/>
        <a:lstStyle/>
        <a:p>
          <a:endParaRPr lang="en-US"/>
        </a:p>
      </dgm:t>
    </dgm:pt>
    <dgm:pt modelId="{83B953AD-B07B-4F5F-860B-D3647D747082}">
      <dgm:prSet/>
      <dgm:spPr/>
      <dgm:t>
        <a:bodyPr/>
        <a:lstStyle/>
        <a:p>
          <a:pPr>
            <a:defRPr cap="all"/>
          </a:pPr>
          <a:r>
            <a:rPr lang="nl-NL"/>
            <a:t>Begin mei </a:t>
          </a:r>
          <a:endParaRPr lang="en-US"/>
        </a:p>
      </dgm:t>
    </dgm:pt>
    <dgm:pt modelId="{490CB1D5-2FF2-4C18-8766-338DF05E5582}" type="parTrans" cxnId="{F3E29964-AA60-49B0-918A-C580F8FC7D0B}">
      <dgm:prSet/>
      <dgm:spPr/>
      <dgm:t>
        <a:bodyPr/>
        <a:lstStyle/>
        <a:p>
          <a:endParaRPr lang="en-US"/>
        </a:p>
      </dgm:t>
    </dgm:pt>
    <dgm:pt modelId="{D2A363C0-68AD-47AB-8D46-503F1382056C}" type="sibTrans" cxnId="{F3E29964-AA60-49B0-918A-C580F8FC7D0B}">
      <dgm:prSet/>
      <dgm:spPr/>
      <dgm:t>
        <a:bodyPr/>
        <a:lstStyle/>
        <a:p>
          <a:endParaRPr lang="en-US"/>
        </a:p>
      </dgm:t>
    </dgm:pt>
    <dgm:pt modelId="{59AEDCE8-5721-4F1D-A33F-B56AFFE0D088}">
      <dgm:prSet/>
      <dgm:spPr/>
      <dgm:t>
        <a:bodyPr/>
        <a:lstStyle/>
        <a:p>
          <a:pPr>
            <a:defRPr cap="all"/>
          </a:pPr>
          <a:r>
            <a:rPr lang="nl-NL"/>
            <a:t>1945</a:t>
          </a:r>
          <a:endParaRPr lang="en-US"/>
        </a:p>
      </dgm:t>
    </dgm:pt>
    <dgm:pt modelId="{91BB22F8-6855-4071-8D4A-128BC73887AE}" type="parTrans" cxnId="{D3E23038-EBBD-4416-A02F-883374317FD2}">
      <dgm:prSet/>
      <dgm:spPr/>
      <dgm:t>
        <a:bodyPr/>
        <a:lstStyle/>
        <a:p>
          <a:endParaRPr lang="en-US"/>
        </a:p>
      </dgm:t>
    </dgm:pt>
    <dgm:pt modelId="{C315E279-9141-4925-A86D-870D648996AB}" type="sibTrans" cxnId="{D3E23038-EBBD-4416-A02F-883374317FD2}">
      <dgm:prSet/>
      <dgm:spPr/>
      <dgm:t>
        <a:bodyPr/>
        <a:lstStyle/>
        <a:p>
          <a:endParaRPr lang="en-US"/>
        </a:p>
      </dgm:t>
    </dgm:pt>
    <dgm:pt modelId="{CD5D0F75-2E9E-4A4C-9AEF-17091C6CB204}">
      <dgm:prSet/>
      <dgm:spPr/>
      <dgm:t>
        <a:bodyPr/>
        <a:lstStyle/>
        <a:p>
          <a:pPr>
            <a:defRPr cap="all"/>
          </a:pPr>
          <a:r>
            <a:rPr lang="nl-NL"/>
            <a:t>Bevrijding </a:t>
          </a:r>
          <a:endParaRPr lang="en-US"/>
        </a:p>
      </dgm:t>
    </dgm:pt>
    <dgm:pt modelId="{F1144C25-B221-4CD9-9CAD-8C10DA60E6DA}" type="parTrans" cxnId="{21794381-1A51-495F-8DCB-7D1538BE85A9}">
      <dgm:prSet/>
      <dgm:spPr/>
      <dgm:t>
        <a:bodyPr/>
        <a:lstStyle/>
        <a:p>
          <a:endParaRPr lang="en-US"/>
        </a:p>
      </dgm:t>
    </dgm:pt>
    <dgm:pt modelId="{36A84332-ED06-4033-97DE-A44032666364}" type="sibTrans" cxnId="{21794381-1A51-495F-8DCB-7D1538BE85A9}">
      <dgm:prSet/>
      <dgm:spPr/>
      <dgm:t>
        <a:bodyPr/>
        <a:lstStyle/>
        <a:p>
          <a:endParaRPr lang="en-US"/>
        </a:p>
      </dgm:t>
    </dgm:pt>
    <dgm:pt modelId="{7BCCB1A8-8116-4220-848B-26C18AF8F07B}" type="pres">
      <dgm:prSet presAssocID="{FD080546-6AB5-4055-97C0-8825C7409D04}" presName="root" presStyleCnt="0">
        <dgm:presLayoutVars>
          <dgm:dir/>
          <dgm:resizeHandles val="exact"/>
        </dgm:presLayoutVars>
      </dgm:prSet>
      <dgm:spPr/>
    </dgm:pt>
    <dgm:pt modelId="{EAAEEB22-0F47-4D96-A9DD-E204E3D408D1}" type="pres">
      <dgm:prSet presAssocID="{1EECD97E-B35F-4B70-A702-013C0D8E42F2}" presName="compNode" presStyleCnt="0"/>
      <dgm:spPr/>
    </dgm:pt>
    <dgm:pt modelId="{DD27C2D7-284F-409D-AB26-3F4784FDB2F3}" type="pres">
      <dgm:prSet presAssocID="{1EECD97E-B35F-4B70-A702-013C0D8E42F2}" presName="iconBgRect" presStyleLbl="bgShp" presStyleIdx="0" presStyleCnt="5"/>
      <dgm:spPr/>
    </dgm:pt>
    <dgm:pt modelId="{1D0DCE0A-3270-40A0-A5DF-F86AA9E98BDB}" type="pres">
      <dgm:prSet presAssocID="{1EECD97E-B35F-4B70-A702-013C0D8E42F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oldaat"/>
        </a:ext>
      </dgm:extLst>
    </dgm:pt>
    <dgm:pt modelId="{8214FF88-83A3-4108-95D0-37B395A57020}" type="pres">
      <dgm:prSet presAssocID="{1EECD97E-B35F-4B70-A702-013C0D8E42F2}" presName="spaceRect" presStyleCnt="0"/>
      <dgm:spPr/>
    </dgm:pt>
    <dgm:pt modelId="{F2BAA0D8-ADFE-4D2C-93C9-DE295858E323}" type="pres">
      <dgm:prSet presAssocID="{1EECD97E-B35F-4B70-A702-013C0D8E42F2}" presName="textRect" presStyleLbl="revTx" presStyleIdx="0" presStyleCnt="5">
        <dgm:presLayoutVars>
          <dgm:chMax val="1"/>
          <dgm:chPref val="1"/>
        </dgm:presLayoutVars>
      </dgm:prSet>
      <dgm:spPr/>
    </dgm:pt>
    <dgm:pt modelId="{887DAC85-62D8-451C-AE3B-60DDAD0B1EFF}" type="pres">
      <dgm:prSet presAssocID="{E92B37E0-1AF5-4151-9E59-64E56608B8A6}" presName="sibTrans" presStyleCnt="0"/>
      <dgm:spPr/>
    </dgm:pt>
    <dgm:pt modelId="{08668666-FB81-468A-8133-BA5347E5B2E1}" type="pres">
      <dgm:prSet presAssocID="{982BDE8A-615A-40F3-8240-1401A6814985}" presName="compNode" presStyleCnt="0"/>
      <dgm:spPr/>
    </dgm:pt>
    <dgm:pt modelId="{E9C0981D-D8F1-4238-A351-B0E23D3A0AA9}" type="pres">
      <dgm:prSet presAssocID="{982BDE8A-615A-40F3-8240-1401A6814985}" presName="iconBgRect" presStyleLbl="bgShp" presStyleIdx="1" presStyleCnt="5"/>
      <dgm:spPr/>
    </dgm:pt>
    <dgm:pt modelId="{F5A35157-7823-4052-9BB2-9E7652B7640D}" type="pres">
      <dgm:prSet presAssocID="{982BDE8A-615A-40F3-8240-1401A681498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ck"/>
        </a:ext>
      </dgm:extLst>
    </dgm:pt>
    <dgm:pt modelId="{5DC6D4CF-7F99-472E-BDEC-D3C5FEF9EEB7}" type="pres">
      <dgm:prSet presAssocID="{982BDE8A-615A-40F3-8240-1401A6814985}" presName="spaceRect" presStyleCnt="0"/>
      <dgm:spPr/>
    </dgm:pt>
    <dgm:pt modelId="{49934447-54E9-4FDC-AD0C-53BDC5F9EB18}" type="pres">
      <dgm:prSet presAssocID="{982BDE8A-615A-40F3-8240-1401A6814985}" presName="textRect" presStyleLbl="revTx" presStyleIdx="1" presStyleCnt="5">
        <dgm:presLayoutVars>
          <dgm:chMax val="1"/>
          <dgm:chPref val="1"/>
        </dgm:presLayoutVars>
      </dgm:prSet>
      <dgm:spPr/>
    </dgm:pt>
    <dgm:pt modelId="{72B2BCC3-7F74-429C-8F35-C9C5BD3A7FC7}" type="pres">
      <dgm:prSet presAssocID="{6E95F5D3-2475-4EC4-B7BF-1D596CA0BA2B}" presName="sibTrans" presStyleCnt="0"/>
      <dgm:spPr/>
    </dgm:pt>
    <dgm:pt modelId="{0A5E66EB-7D19-4E36-905C-E4691534E3E4}" type="pres">
      <dgm:prSet presAssocID="{83B953AD-B07B-4F5F-860B-D3647D747082}" presName="compNode" presStyleCnt="0"/>
      <dgm:spPr/>
    </dgm:pt>
    <dgm:pt modelId="{0D166C46-6F66-43D6-BC4D-2778A21BEC3E}" type="pres">
      <dgm:prSet presAssocID="{83B953AD-B07B-4F5F-860B-D3647D747082}" presName="iconBgRect" presStyleLbl="bgShp" presStyleIdx="2" presStyleCnt="5"/>
      <dgm:spPr/>
    </dgm:pt>
    <dgm:pt modelId="{1D009210-AF9D-45B7-ACA0-4EFB91F50B67}" type="pres">
      <dgm:prSet presAssocID="{83B953AD-B07B-4F5F-860B-D3647D74708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Wekker"/>
        </a:ext>
      </dgm:extLst>
    </dgm:pt>
    <dgm:pt modelId="{480E933D-7519-49E5-BF9E-864CDE5944C2}" type="pres">
      <dgm:prSet presAssocID="{83B953AD-B07B-4F5F-860B-D3647D747082}" presName="spaceRect" presStyleCnt="0"/>
      <dgm:spPr/>
    </dgm:pt>
    <dgm:pt modelId="{E0BA6ADC-0CC1-4E97-BFC3-901A8164AAEA}" type="pres">
      <dgm:prSet presAssocID="{83B953AD-B07B-4F5F-860B-D3647D747082}" presName="textRect" presStyleLbl="revTx" presStyleIdx="2" presStyleCnt="5">
        <dgm:presLayoutVars>
          <dgm:chMax val="1"/>
          <dgm:chPref val="1"/>
        </dgm:presLayoutVars>
      </dgm:prSet>
      <dgm:spPr/>
    </dgm:pt>
    <dgm:pt modelId="{A8374898-97B1-482B-9B2E-3033DA8B6775}" type="pres">
      <dgm:prSet presAssocID="{D2A363C0-68AD-47AB-8D46-503F1382056C}" presName="sibTrans" presStyleCnt="0"/>
      <dgm:spPr/>
    </dgm:pt>
    <dgm:pt modelId="{67AEAE42-2640-45DE-9BC3-6EDED1768249}" type="pres">
      <dgm:prSet presAssocID="{59AEDCE8-5721-4F1D-A33F-B56AFFE0D088}" presName="compNode" presStyleCnt="0"/>
      <dgm:spPr/>
    </dgm:pt>
    <dgm:pt modelId="{25BFB3BC-F874-4C7C-9AD0-20964ACBE266}" type="pres">
      <dgm:prSet presAssocID="{59AEDCE8-5721-4F1D-A33F-B56AFFE0D088}" presName="iconBgRect" presStyleLbl="bgShp" presStyleIdx="3" presStyleCnt="5"/>
      <dgm:spPr/>
    </dgm:pt>
    <dgm:pt modelId="{3477C740-2EB0-40B4-990A-8975FCC8617F}" type="pres">
      <dgm:prSet presAssocID="{59AEDCE8-5721-4F1D-A33F-B56AFFE0D08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Agenda"/>
        </a:ext>
      </dgm:extLst>
    </dgm:pt>
    <dgm:pt modelId="{27361B48-C466-4ED4-A2A0-E4638BD92F9E}" type="pres">
      <dgm:prSet presAssocID="{59AEDCE8-5721-4F1D-A33F-B56AFFE0D088}" presName="spaceRect" presStyleCnt="0"/>
      <dgm:spPr/>
    </dgm:pt>
    <dgm:pt modelId="{52BF676C-E0D4-4283-BD29-5B1E23569471}" type="pres">
      <dgm:prSet presAssocID="{59AEDCE8-5721-4F1D-A33F-B56AFFE0D088}" presName="textRect" presStyleLbl="revTx" presStyleIdx="3" presStyleCnt="5">
        <dgm:presLayoutVars>
          <dgm:chMax val="1"/>
          <dgm:chPref val="1"/>
        </dgm:presLayoutVars>
      </dgm:prSet>
      <dgm:spPr/>
    </dgm:pt>
    <dgm:pt modelId="{CBEF6171-9F53-4DF6-8EC4-13552498BFE7}" type="pres">
      <dgm:prSet presAssocID="{C315E279-9141-4925-A86D-870D648996AB}" presName="sibTrans" presStyleCnt="0"/>
      <dgm:spPr/>
    </dgm:pt>
    <dgm:pt modelId="{1079B29B-E59F-435E-982B-3A04CB8B7AF9}" type="pres">
      <dgm:prSet presAssocID="{CD5D0F75-2E9E-4A4C-9AEF-17091C6CB204}" presName="compNode" presStyleCnt="0"/>
      <dgm:spPr/>
    </dgm:pt>
    <dgm:pt modelId="{BA796ED0-688C-4DB2-BEF2-C9DDA65E0340}" type="pres">
      <dgm:prSet presAssocID="{CD5D0F75-2E9E-4A4C-9AEF-17091C6CB204}" presName="iconBgRect" presStyleLbl="bgShp" presStyleIdx="4" presStyleCnt="5"/>
      <dgm:spPr/>
    </dgm:pt>
    <dgm:pt modelId="{CF34ED1A-BFE2-4FA6-9B7D-74E799B1C8A0}" type="pres">
      <dgm:prSet presAssocID="{CD5D0F75-2E9E-4A4C-9AEF-17091C6CB20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Krans"/>
        </a:ext>
      </dgm:extLst>
    </dgm:pt>
    <dgm:pt modelId="{8D3200B6-CB15-4A1B-821F-ED82500B6A16}" type="pres">
      <dgm:prSet presAssocID="{CD5D0F75-2E9E-4A4C-9AEF-17091C6CB204}" presName="spaceRect" presStyleCnt="0"/>
      <dgm:spPr/>
    </dgm:pt>
    <dgm:pt modelId="{8FAAE851-45B5-4A25-8F63-25DD26077863}" type="pres">
      <dgm:prSet presAssocID="{CD5D0F75-2E9E-4A4C-9AEF-17091C6CB204}" presName="textRect" presStyleLbl="revTx" presStyleIdx="4" presStyleCnt="5">
        <dgm:presLayoutVars>
          <dgm:chMax val="1"/>
          <dgm:chPref val="1"/>
        </dgm:presLayoutVars>
      </dgm:prSet>
      <dgm:spPr/>
    </dgm:pt>
  </dgm:ptLst>
  <dgm:cxnLst>
    <dgm:cxn modelId="{EA650203-9999-4486-ADCE-46A6B0212FF1}" type="presOf" srcId="{1EECD97E-B35F-4B70-A702-013C0D8E42F2}" destId="{F2BAA0D8-ADFE-4D2C-93C9-DE295858E323}" srcOrd="0" destOrd="0" presId="urn:microsoft.com/office/officeart/2018/5/layout/IconCircleLabelList"/>
    <dgm:cxn modelId="{4E20F612-CFFC-4982-A212-9C74CCB982E8}" type="presOf" srcId="{CD5D0F75-2E9E-4A4C-9AEF-17091C6CB204}" destId="{8FAAE851-45B5-4A25-8F63-25DD26077863}" srcOrd="0" destOrd="0" presId="urn:microsoft.com/office/officeart/2018/5/layout/IconCircleLabelList"/>
    <dgm:cxn modelId="{65A0B130-672C-4662-8010-5DBD813813FA}" srcId="{FD080546-6AB5-4055-97C0-8825C7409D04}" destId="{982BDE8A-615A-40F3-8240-1401A6814985}" srcOrd="1" destOrd="0" parTransId="{EDF4C60E-CFF9-4C3F-96EC-72A725810B09}" sibTransId="{6E95F5D3-2475-4EC4-B7BF-1D596CA0BA2B}"/>
    <dgm:cxn modelId="{D3E23038-EBBD-4416-A02F-883374317FD2}" srcId="{FD080546-6AB5-4055-97C0-8825C7409D04}" destId="{59AEDCE8-5721-4F1D-A33F-B56AFFE0D088}" srcOrd="3" destOrd="0" parTransId="{91BB22F8-6855-4071-8D4A-128BC73887AE}" sibTransId="{C315E279-9141-4925-A86D-870D648996AB}"/>
    <dgm:cxn modelId="{2BFB8E43-4126-4EA4-9857-2DEBB69A599B}" type="presOf" srcId="{FD080546-6AB5-4055-97C0-8825C7409D04}" destId="{7BCCB1A8-8116-4220-848B-26C18AF8F07B}" srcOrd="0" destOrd="0" presId="urn:microsoft.com/office/officeart/2018/5/layout/IconCircleLabelList"/>
    <dgm:cxn modelId="{F3E29964-AA60-49B0-918A-C580F8FC7D0B}" srcId="{FD080546-6AB5-4055-97C0-8825C7409D04}" destId="{83B953AD-B07B-4F5F-860B-D3647D747082}" srcOrd="2" destOrd="0" parTransId="{490CB1D5-2FF2-4C18-8766-338DF05E5582}" sibTransId="{D2A363C0-68AD-47AB-8D46-503F1382056C}"/>
    <dgm:cxn modelId="{EECB7148-552A-45A9-880A-469ADCB7176E}" type="presOf" srcId="{982BDE8A-615A-40F3-8240-1401A6814985}" destId="{49934447-54E9-4FDC-AD0C-53BDC5F9EB18}" srcOrd="0" destOrd="0" presId="urn:microsoft.com/office/officeart/2018/5/layout/IconCircleLabelList"/>
    <dgm:cxn modelId="{8770C277-5653-496B-8D0A-FC3D1B9D4532}" type="presOf" srcId="{83B953AD-B07B-4F5F-860B-D3647D747082}" destId="{E0BA6ADC-0CC1-4E97-BFC3-901A8164AAEA}" srcOrd="0" destOrd="0" presId="urn:microsoft.com/office/officeart/2018/5/layout/IconCircleLabelList"/>
    <dgm:cxn modelId="{21794381-1A51-495F-8DCB-7D1538BE85A9}" srcId="{FD080546-6AB5-4055-97C0-8825C7409D04}" destId="{CD5D0F75-2E9E-4A4C-9AEF-17091C6CB204}" srcOrd="4" destOrd="0" parTransId="{F1144C25-B221-4CD9-9CAD-8C10DA60E6DA}" sibTransId="{36A84332-ED06-4033-97DE-A44032666364}"/>
    <dgm:cxn modelId="{D9183988-262B-4EE4-82AE-5E5F39AE7427}" srcId="{FD080546-6AB5-4055-97C0-8825C7409D04}" destId="{1EECD97E-B35F-4B70-A702-013C0D8E42F2}" srcOrd="0" destOrd="0" parTransId="{EBBF2764-C56D-42A2-B0CE-6E2D21760102}" sibTransId="{E92B37E0-1AF5-4151-9E59-64E56608B8A6}"/>
    <dgm:cxn modelId="{3C91C3A7-3783-4C76-B2C1-DAD3A74D9C27}" type="presOf" srcId="{59AEDCE8-5721-4F1D-A33F-B56AFFE0D088}" destId="{52BF676C-E0D4-4283-BD29-5B1E23569471}" srcOrd="0" destOrd="0" presId="urn:microsoft.com/office/officeart/2018/5/layout/IconCircleLabelList"/>
    <dgm:cxn modelId="{329FEA53-BB83-49B2-B185-E450794E66A9}" type="presParOf" srcId="{7BCCB1A8-8116-4220-848B-26C18AF8F07B}" destId="{EAAEEB22-0F47-4D96-A9DD-E204E3D408D1}" srcOrd="0" destOrd="0" presId="urn:microsoft.com/office/officeart/2018/5/layout/IconCircleLabelList"/>
    <dgm:cxn modelId="{F011473F-D5FE-433A-BB05-C27EA777639E}" type="presParOf" srcId="{EAAEEB22-0F47-4D96-A9DD-E204E3D408D1}" destId="{DD27C2D7-284F-409D-AB26-3F4784FDB2F3}" srcOrd="0" destOrd="0" presId="urn:microsoft.com/office/officeart/2018/5/layout/IconCircleLabelList"/>
    <dgm:cxn modelId="{EA3B8859-FB3D-4671-B8A2-8DF1BAFDF612}" type="presParOf" srcId="{EAAEEB22-0F47-4D96-A9DD-E204E3D408D1}" destId="{1D0DCE0A-3270-40A0-A5DF-F86AA9E98BDB}" srcOrd="1" destOrd="0" presId="urn:microsoft.com/office/officeart/2018/5/layout/IconCircleLabelList"/>
    <dgm:cxn modelId="{698CFD6A-3450-467F-B545-F448A577CB37}" type="presParOf" srcId="{EAAEEB22-0F47-4D96-A9DD-E204E3D408D1}" destId="{8214FF88-83A3-4108-95D0-37B395A57020}" srcOrd="2" destOrd="0" presId="urn:microsoft.com/office/officeart/2018/5/layout/IconCircleLabelList"/>
    <dgm:cxn modelId="{3C00BFAE-8B8A-417E-A56C-4622A6FD35F1}" type="presParOf" srcId="{EAAEEB22-0F47-4D96-A9DD-E204E3D408D1}" destId="{F2BAA0D8-ADFE-4D2C-93C9-DE295858E323}" srcOrd="3" destOrd="0" presId="urn:microsoft.com/office/officeart/2018/5/layout/IconCircleLabelList"/>
    <dgm:cxn modelId="{DBD0F074-4787-4DD4-977D-D2B23A742E49}" type="presParOf" srcId="{7BCCB1A8-8116-4220-848B-26C18AF8F07B}" destId="{887DAC85-62D8-451C-AE3B-60DDAD0B1EFF}" srcOrd="1" destOrd="0" presId="urn:microsoft.com/office/officeart/2018/5/layout/IconCircleLabelList"/>
    <dgm:cxn modelId="{739AD47F-19F6-4F92-8C5A-BB855079125E}" type="presParOf" srcId="{7BCCB1A8-8116-4220-848B-26C18AF8F07B}" destId="{08668666-FB81-468A-8133-BA5347E5B2E1}" srcOrd="2" destOrd="0" presId="urn:microsoft.com/office/officeart/2018/5/layout/IconCircleLabelList"/>
    <dgm:cxn modelId="{B48B0D30-217C-431E-998C-00B0BC237FB6}" type="presParOf" srcId="{08668666-FB81-468A-8133-BA5347E5B2E1}" destId="{E9C0981D-D8F1-4238-A351-B0E23D3A0AA9}" srcOrd="0" destOrd="0" presId="urn:microsoft.com/office/officeart/2018/5/layout/IconCircleLabelList"/>
    <dgm:cxn modelId="{49303E7D-49EE-4B15-BB83-FDFB7BC53DB3}" type="presParOf" srcId="{08668666-FB81-468A-8133-BA5347E5B2E1}" destId="{F5A35157-7823-4052-9BB2-9E7652B7640D}" srcOrd="1" destOrd="0" presId="urn:microsoft.com/office/officeart/2018/5/layout/IconCircleLabelList"/>
    <dgm:cxn modelId="{378B6E69-9813-4765-AAFE-11C145F287D1}" type="presParOf" srcId="{08668666-FB81-468A-8133-BA5347E5B2E1}" destId="{5DC6D4CF-7F99-472E-BDEC-D3C5FEF9EEB7}" srcOrd="2" destOrd="0" presId="urn:microsoft.com/office/officeart/2018/5/layout/IconCircleLabelList"/>
    <dgm:cxn modelId="{41A01043-07A5-4E66-A028-5E66CF484A7B}" type="presParOf" srcId="{08668666-FB81-468A-8133-BA5347E5B2E1}" destId="{49934447-54E9-4FDC-AD0C-53BDC5F9EB18}" srcOrd="3" destOrd="0" presId="urn:microsoft.com/office/officeart/2018/5/layout/IconCircleLabelList"/>
    <dgm:cxn modelId="{964DA4B3-8AB6-4AD7-AB4E-C221683E7B98}" type="presParOf" srcId="{7BCCB1A8-8116-4220-848B-26C18AF8F07B}" destId="{72B2BCC3-7F74-429C-8F35-C9C5BD3A7FC7}" srcOrd="3" destOrd="0" presId="urn:microsoft.com/office/officeart/2018/5/layout/IconCircleLabelList"/>
    <dgm:cxn modelId="{8BF12189-9A39-4004-852C-9BE03D52C067}" type="presParOf" srcId="{7BCCB1A8-8116-4220-848B-26C18AF8F07B}" destId="{0A5E66EB-7D19-4E36-905C-E4691534E3E4}" srcOrd="4" destOrd="0" presId="urn:microsoft.com/office/officeart/2018/5/layout/IconCircleLabelList"/>
    <dgm:cxn modelId="{4DDB9315-811D-42B7-958B-56A47B90409E}" type="presParOf" srcId="{0A5E66EB-7D19-4E36-905C-E4691534E3E4}" destId="{0D166C46-6F66-43D6-BC4D-2778A21BEC3E}" srcOrd="0" destOrd="0" presId="urn:microsoft.com/office/officeart/2018/5/layout/IconCircleLabelList"/>
    <dgm:cxn modelId="{74CCE872-D8FE-4301-B0C8-2171164B432E}" type="presParOf" srcId="{0A5E66EB-7D19-4E36-905C-E4691534E3E4}" destId="{1D009210-AF9D-45B7-ACA0-4EFB91F50B67}" srcOrd="1" destOrd="0" presId="urn:microsoft.com/office/officeart/2018/5/layout/IconCircleLabelList"/>
    <dgm:cxn modelId="{2B704D27-E44D-4616-AD41-4BA779856AC9}" type="presParOf" srcId="{0A5E66EB-7D19-4E36-905C-E4691534E3E4}" destId="{480E933D-7519-49E5-BF9E-864CDE5944C2}" srcOrd="2" destOrd="0" presId="urn:microsoft.com/office/officeart/2018/5/layout/IconCircleLabelList"/>
    <dgm:cxn modelId="{36845C06-DCD4-4516-8CFC-214C1AEC18D7}" type="presParOf" srcId="{0A5E66EB-7D19-4E36-905C-E4691534E3E4}" destId="{E0BA6ADC-0CC1-4E97-BFC3-901A8164AAEA}" srcOrd="3" destOrd="0" presId="urn:microsoft.com/office/officeart/2018/5/layout/IconCircleLabelList"/>
    <dgm:cxn modelId="{51913BD3-50B3-40A8-BA6E-2F8EC15B9F9E}" type="presParOf" srcId="{7BCCB1A8-8116-4220-848B-26C18AF8F07B}" destId="{A8374898-97B1-482B-9B2E-3033DA8B6775}" srcOrd="5" destOrd="0" presId="urn:microsoft.com/office/officeart/2018/5/layout/IconCircleLabelList"/>
    <dgm:cxn modelId="{16689037-B495-490A-AF32-1974464BE8C2}" type="presParOf" srcId="{7BCCB1A8-8116-4220-848B-26C18AF8F07B}" destId="{67AEAE42-2640-45DE-9BC3-6EDED1768249}" srcOrd="6" destOrd="0" presId="urn:microsoft.com/office/officeart/2018/5/layout/IconCircleLabelList"/>
    <dgm:cxn modelId="{3D2A02C9-913C-4C17-BB33-CBB69DDC47E8}" type="presParOf" srcId="{67AEAE42-2640-45DE-9BC3-6EDED1768249}" destId="{25BFB3BC-F874-4C7C-9AD0-20964ACBE266}" srcOrd="0" destOrd="0" presId="urn:microsoft.com/office/officeart/2018/5/layout/IconCircleLabelList"/>
    <dgm:cxn modelId="{9CE41DFA-9202-4459-ABC7-E31BB831B763}" type="presParOf" srcId="{67AEAE42-2640-45DE-9BC3-6EDED1768249}" destId="{3477C740-2EB0-40B4-990A-8975FCC8617F}" srcOrd="1" destOrd="0" presId="urn:microsoft.com/office/officeart/2018/5/layout/IconCircleLabelList"/>
    <dgm:cxn modelId="{20269FCE-E136-44D8-8914-C7C862C0B3A3}" type="presParOf" srcId="{67AEAE42-2640-45DE-9BC3-6EDED1768249}" destId="{27361B48-C466-4ED4-A2A0-E4638BD92F9E}" srcOrd="2" destOrd="0" presId="urn:microsoft.com/office/officeart/2018/5/layout/IconCircleLabelList"/>
    <dgm:cxn modelId="{717C6045-FA9D-437D-BD6A-E93F5BD29454}" type="presParOf" srcId="{67AEAE42-2640-45DE-9BC3-6EDED1768249}" destId="{52BF676C-E0D4-4283-BD29-5B1E23569471}" srcOrd="3" destOrd="0" presId="urn:microsoft.com/office/officeart/2018/5/layout/IconCircleLabelList"/>
    <dgm:cxn modelId="{DACE56E5-41A3-45EE-8B2F-BEDC9FE4BF45}" type="presParOf" srcId="{7BCCB1A8-8116-4220-848B-26C18AF8F07B}" destId="{CBEF6171-9F53-4DF6-8EC4-13552498BFE7}" srcOrd="7" destOrd="0" presId="urn:microsoft.com/office/officeart/2018/5/layout/IconCircleLabelList"/>
    <dgm:cxn modelId="{9B577DB1-E336-4E85-B92F-A97B2AE12B14}" type="presParOf" srcId="{7BCCB1A8-8116-4220-848B-26C18AF8F07B}" destId="{1079B29B-E59F-435E-982B-3A04CB8B7AF9}" srcOrd="8" destOrd="0" presId="urn:microsoft.com/office/officeart/2018/5/layout/IconCircleLabelList"/>
    <dgm:cxn modelId="{A9B40003-CADD-41BD-88CF-1DEF9F6E5DBC}" type="presParOf" srcId="{1079B29B-E59F-435E-982B-3A04CB8B7AF9}" destId="{BA796ED0-688C-4DB2-BEF2-C9DDA65E0340}" srcOrd="0" destOrd="0" presId="urn:microsoft.com/office/officeart/2018/5/layout/IconCircleLabelList"/>
    <dgm:cxn modelId="{2CB547D9-F54D-4721-8B75-0724AC511B4A}" type="presParOf" srcId="{1079B29B-E59F-435E-982B-3A04CB8B7AF9}" destId="{CF34ED1A-BFE2-4FA6-9B7D-74E799B1C8A0}" srcOrd="1" destOrd="0" presId="urn:microsoft.com/office/officeart/2018/5/layout/IconCircleLabelList"/>
    <dgm:cxn modelId="{F9F259CB-DF23-4C1D-8E0E-B191CB27873A}" type="presParOf" srcId="{1079B29B-E59F-435E-982B-3A04CB8B7AF9}" destId="{8D3200B6-CB15-4A1B-821F-ED82500B6A16}" srcOrd="2" destOrd="0" presId="urn:microsoft.com/office/officeart/2018/5/layout/IconCircleLabelList"/>
    <dgm:cxn modelId="{9ECF8733-EFCE-42BF-8571-131A7F34DDBB}" type="presParOf" srcId="{1079B29B-E59F-435E-982B-3A04CB8B7AF9}" destId="{8FAAE851-45B5-4A25-8F63-25DD2607786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811103-51DF-4AF2-AFBC-D6984315B577}"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B4493889-FFEB-4AE4-A6D2-53CF806A11D1}">
      <dgm:prSet/>
      <dgm:spPr/>
      <dgm:t>
        <a:bodyPr/>
        <a:lstStyle/>
        <a:p>
          <a:r>
            <a:rPr lang="nl-NL" dirty="0"/>
            <a:t>Michiel</a:t>
          </a:r>
          <a:endParaRPr lang="en-US" dirty="0"/>
        </a:p>
      </dgm:t>
    </dgm:pt>
    <dgm:pt modelId="{B343BD76-6561-47F0-B441-322B00A35ADB}" type="parTrans" cxnId="{7BE877D7-ABAD-4D6A-93A4-D355297C679C}">
      <dgm:prSet/>
      <dgm:spPr/>
      <dgm:t>
        <a:bodyPr/>
        <a:lstStyle/>
        <a:p>
          <a:endParaRPr lang="en-US"/>
        </a:p>
      </dgm:t>
    </dgm:pt>
    <dgm:pt modelId="{2973DD23-B689-440B-821D-5A25657C37AE}" type="sibTrans" cxnId="{7BE877D7-ABAD-4D6A-93A4-D355297C679C}">
      <dgm:prSet/>
      <dgm:spPr/>
      <dgm:t>
        <a:bodyPr/>
        <a:lstStyle/>
        <a:p>
          <a:endParaRPr lang="en-US"/>
        </a:p>
      </dgm:t>
    </dgm:pt>
    <dgm:pt modelId="{7B0AE630-1DD2-4BE1-8568-63DBFEEE5F6A}">
      <dgm:prSet/>
      <dgm:spPr/>
      <dgm:t>
        <a:bodyPr/>
        <a:lstStyle/>
        <a:p>
          <a:r>
            <a:rPr lang="nl-NL" dirty="0"/>
            <a:t>12 jaar</a:t>
          </a:r>
          <a:endParaRPr lang="en-US" dirty="0"/>
        </a:p>
      </dgm:t>
    </dgm:pt>
    <dgm:pt modelId="{93D7521D-B353-4ADD-AAC1-0C8EE57748C3}" type="parTrans" cxnId="{F7DFDD20-0BFD-4622-B3FA-D0A30543BEBA}">
      <dgm:prSet/>
      <dgm:spPr/>
      <dgm:t>
        <a:bodyPr/>
        <a:lstStyle/>
        <a:p>
          <a:endParaRPr lang="en-US"/>
        </a:p>
      </dgm:t>
    </dgm:pt>
    <dgm:pt modelId="{4CCAFDC6-7585-4A75-8348-061A5DA6607D}" type="sibTrans" cxnId="{F7DFDD20-0BFD-4622-B3FA-D0A30543BEBA}">
      <dgm:prSet/>
      <dgm:spPr/>
      <dgm:t>
        <a:bodyPr/>
        <a:lstStyle/>
        <a:p>
          <a:endParaRPr lang="en-US"/>
        </a:p>
      </dgm:t>
    </dgm:pt>
    <dgm:pt modelId="{A3B44CEC-E31A-4349-9812-1D7D429BFC2C}">
      <dgm:prSet/>
      <dgm:spPr/>
      <dgm:t>
        <a:bodyPr/>
        <a:lstStyle/>
        <a:p>
          <a:r>
            <a:rPr lang="nl-NL" dirty="0"/>
            <a:t>Hoofdrol </a:t>
          </a:r>
          <a:endParaRPr lang="en-US" dirty="0"/>
        </a:p>
      </dgm:t>
    </dgm:pt>
    <dgm:pt modelId="{963581B8-FE22-419E-96BA-4EAEF6FEB8E4}" type="parTrans" cxnId="{E0F5EC7A-CE8B-4E26-99FF-F6A58222563B}">
      <dgm:prSet/>
      <dgm:spPr/>
      <dgm:t>
        <a:bodyPr/>
        <a:lstStyle/>
        <a:p>
          <a:endParaRPr lang="en-US"/>
        </a:p>
      </dgm:t>
    </dgm:pt>
    <dgm:pt modelId="{588701CC-43A5-419B-8510-0FE1D455BDD8}" type="sibTrans" cxnId="{E0F5EC7A-CE8B-4E26-99FF-F6A58222563B}">
      <dgm:prSet/>
      <dgm:spPr/>
      <dgm:t>
        <a:bodyPr/>
        <a:lstStyle/>
        <a:p>
          <a:endParaRPr lang="en-US"/>
        </a:p>
      </dgm:t>
    </dgm:pt>
    <dgm:pt modelId="{EDB426C6-6C82-4011-95D3-22ACB540B43E}">
      <dgm:prSet/>
      <dgm:spPr/>
      <dgm:t>
        <a:bodyPr/>
        <a:lstStyle/>
        <a:p>
          <a:r>
            <a:rPr lang="nl-NL" dirty="0"/>
            <a:t>Personale vertelwijze</a:t>
          </a:r>
          <a:endParaRPr lang="en-US" dirty="0"/>
        </a:p>
      </dgm:t>
    </dgm:pt>
    <dgm:pt modelId="{28DAEE7C-0E7E-4F00-A957-7666809AB2D9}" type="parTrans" cxnId="{EF5ED8EC-0B4B-42E3-9734-8983F06AE79A}">
      <dgm:prSet/>
      <dgm:spPr/>
      <dgm:t>
        <a:bodyPr/>
        <a:lstStyle/>
        <a:p>
          <a:endParaRPr lang="en-US"/>
        </a:p>
      </dgm:t>
    </dgm:pt>
    <dgm:pt modelId="{670B6E2B-05E9-4271-935A-919E362C528C}" type="sibTrans" cxnId="{EF5ED8EC-0B4B-42E3-9734-8983F06AE79A}">
      <dgm:prSet/>
      <dgm:spPr/>
      <dgm:t>
        <a:bodyPr/>
        <a:lstStyle/>
        <a:p>
          <a:endParaRPr lang="en-US"/>
        </a:p>
      </dgm:t>
    </dgm:pt>
    <dgm:pt modelId="{1D4628A4-B65D-4586-9FEC-8829FEE5CE14}" type="pres">
      <dgm:prSet presAssocID="{91811103-51DF-4AF2-AFBC-D6984315B577}" presName="root" presStyleCnt="0">
        <dgm:presLayoutVars>
          <dgm:dir/>
          <dgm:resizeHandles val="exact"/>
        </dgm:presLayoutVars>
      </dgm:prSet>
      <dgm:spPr/>
    </dgm:pt>
    <dgm:pt modelId="{DA5C8647-69CE-4068-A9B0-9C5E2168715F}" type="pres">
      <dgm:prSet presAssocID="{B4493889-FFEB-4AE4-A6D2-53CF806A11D1}" presName="compNode" presStyleCnt="0"/>
      <dgm:spPr/>
    </dgm:pt>
    <dgm:pt modelId="{25F56FDD-E39F-4AFA-8148-89487C5D7D4D}" type="pres">
      <dgm:prSet presAssocID="{B4493889-FFEB-4AE4-A6D2-53CF806A11D1}" presName="bgRect" presStyleLbl="bgShp" presStyleIdx="0" presStyleCnt="4"/>
      <dgm:spPr>
        <a:solidFill>
          <a:schemeClr val="accent2">
            <a:lumMod val="20000"/>
            <a:lumOff val="80000"/>
          </a:schemeClr>
        </a:solidFill>
      </dgm:spPr>
    </dgm:pt>
    <dgm:pt modelId="{9B723BC8-CFE7-4FEF-A24A-6C8C63047971}" type="pres">
      <dgm:prSet presAssocID="{B4493889-FFEB-4AE4-A6D2-53CF806A11D1}"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nnelijk profiel"/>
        </a:ext>
      </dgm:extLst>
    </dgm:pt>
    <dgm:pt modelId="{C3659591-BF2F-472D-ACEF-2E2FF87A3323}" type="pres">
      <dgm:prSet presAssocID="{B4493889-FFEB-4AE4-A6D2-53CF806A11D1}" presName="spaceRect" presStyleCnt="0"/>
      <dgm:spPr/>
    </dgm:pt>
    <dgm:pt modelId="{7A36F94F-C304-493F-A132-1BB4212864ED}" type="pres">
      <dgm:prSet presAssocID="{B4493889-FFEB-4AE4-A6D2-53CF806A11D1}" presName="parTx" presStyleLbl="revTx" presStyleIdx="0" presStyleCnt="4">
        <dgm:presLayoutVars>
          <dgm:chMax val="0"/>
          <dgm:chPref val="0"/>
        </dgm:presLayoutVars>
      </dgm:prSet>
      <dgm:spPr/>
    </dgm:pt>
    <dgm:pt modelId="{A83F0B99-7E36-49F7-9D26-B507A7C527DA}" type="pres">
      <dgm:prSet presAssocID="{2973DD23-B689-440B-821D-5A25657C37AE}" presName="sibTrans" presStyleCnt="0"/>
      <dgm:spPr/>
    </dgm:pt>
    <dgm:pt modelId="{00661B2A-A97D-4A08-B38D-42451B7278FC}" type="pres">
      <dgm:prSet presAssocID="{7B0AE630-1DD2-4BE1-8568-63DBFEEE5F6A}" presName="compNode" presStyleCnt="0"/>
      <dgm:spPr/>
    </dgm:pt>
    <dgm:pt modelId="{ADCBD2B5-D9DC-4EF3-8087-FF0B4BF417AB}" type="pres">
      <dgm:prSet presAssocID="{7B0AE630-1DD2-4BE1-8568-63DBFEEE5F6A}" presName="bgRect" presStyleLbl="bgShp" presStyleIdx="1" presStyleCnt="4"/>
      <dgm:spPr>
        <a:solidFill>
          <a:schemeClr val="accent2">
            <a:lumMod val="20000"/>
            <a:lumOff val="80000"/>
          </a:schemeClr>
        </a:solidFill>
      </dgm:spPr>
    </dgm:pt>
    <dgm:pt modelId="{8B1808E7-F274-4052-8642-4D933F680332}" type="pres">
      <dgm:prSet presAssocID="{7B0AE630-1DD2-4BE1-8568-63DBFEEE5F6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genda"/>
        </a:ext>
      </dgm:extLst>
    </dgm:pt>
    <dgm:pt modelId="{72D065A5-F7DA-4ED9-946F-5F7FC8FA3FAC}" type="pres">
      <dgm:prSet presAssocID="{7B0AE630-1DD2-4BE1-8568-63DBFEEE5F6A}" presName="spaceRect" presStyleCnt="0"/>
      <dgm:spPr/>
    </dgm:pt>
    <dgm:pt modelId="{D257A0CF-3393-4514-9E66-A2EBCECDC040}" type="pres">
      <dgm:prSet presAssocID="{7B0AE630-1DD2-4BE1-8568-63DBFEEE5F6A}" presName="parTx" presStyleLbl="revTx" presStyleIdx="1" presStyleCnt="4">
        <dgm:presLayoutVars>
          <dgm:chMax val="0"/>
          <dgm:chPref val="0"/>
        </dgm:presLayoutVars>
      </dgm:prSet>
      <dgm:spPr/>
    </dgm:pt>
    <dgm:pt modelId="{1F9C951F-F5E4-4D58-AC26-793E09DDC642}" type="pres">
      <dgm:prSet presAssocID="{4CCAFDC6-7585-4A75-8348-061A5DA6607D}" presName="sibTrans" presStyleCnt="0"/>
      <dgm:spPr/>
    </dgm:pt>
    <dgm:pt modelId="{0AC02509-15A4-42A6-8E30-B1D9FDF3AF5C}" type="pres">
      <dgm:prSet presAssocID="{A3B44CEC-E31A-4349-9812-1D7D429BFC2C}" presName="compNode" presStyleCnt="0"/>
      <dgm:spPr/>
    </dgm:pt>
    <dgm:pt modelId="{F0923CBA-2A9D-4F84-A1DA-D827247F5B6F}" type="pres">
      <dgm:prSet presAssocID="{A3B44CEC-E31A-4349-9812-1D7D429BFC2C}" presName="bgRect" presStyleLbl="bgShp" presStyleIdx="2" presStyleCnt="4"/>
      <dgm:spPr>
        <a:solidFill>
          <a:schemeClr val="accent2">
            <a:lumMod val="20000"/>
            <a:lumOff val="80000"/>
          </a:schemeClr>
        </a:solidFill>
      </dgm:spPr>
    </dgm:pt>
    <dgm:pt modelId="{C77BEFC9-8E4D-4229-93B4-4E4E795E4344}" type="pres">
      <dgm:prSet presAssocID="{A3B44CEC-E31A-4349-9812-1D7D429BFC2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3FFA7CE-DF12-4609-A7BC-95C3E9E1EBF4}" type="pres">
      <dgm:prSet presAssocID="{A3B44CEC-E31A-4349-9812-1D7D429BFC2C}" presName="spaceRect" presStyleCnt="0"/>
      <dgm:spPr/>
    </dgm:pt>
    <dgm:pt modelId="{7434FC3E-85B1-4228-8408-1DCE46F964A5}" type="pres">
      <dgm:prSet presAssocID="{A3B44CEC-E31A-4349-9812-1D7D429BFC2C}" presName="parTx" presStyleLbl="revTx" presStyleIdx="2" presStyleCnt="4">
        <dgm:presLayoutVars>
          <dgm:chMax val="0"/>
          <dgm:chPref val="0"/>
        </dgm:presLayoutVars>
      </dgm:prSet>
      <dgm:spPr/>
    </dgm:pt>
    <dgm:pt modelId="{65D7E6C9-4214-4A0E-AAC4-FE7538F3EBA3}" type="pres">
      <dgm:prSet presAssocID="{588701CC-43A5-419B-8510-0FE1D455BDD8}" presName="sibTrans" presStyleCnt="0"/>
      <dgm:spPr/>
    </dgm:pt>
    <dgm:pt modelId="{D3415404-A2AF-4DD3-AA12-45ED0433EFF6}" type="pres">
      <dgm:prSet presAssocID="{EDB426C6-6C82-4011-95D3-22ACB540B43E}" presName="compNode" presStyleCnt="0"/>
      <dgm:spPr/>
    </dgm:pt>
    <dgm:pt modelId="{1D92CCB0-DD5B-4F50-BC1E-C8FD73EB6E9F}" type="pres">
      <dgm:prSet presAssocID="{EDB426C6-6C82-4011-95D3-22ACB540B43E}" presName="bgRect" presStyleLbl="bgShp" presStyleIdx="3" presStyleCnt="4"/>
      <dgm:spPr>
        <a:solidFill>
          <a:schemeClr val="accent2">
            <a:lumMod val="20000"/>
            <a:lumOff val="80000"/>
          </a:schemeClr>
        </a:solidFill>
      </dgm:spPr>
    </dgm:pt>
    <dgm:pt modelId="{85254BAB-032E-4207-985B-15D7DFB00860}" type="pres">
      <dgm:prSet presAssocID="{EDB426C6-6C82-4011-95D3-22ACB540B43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96F9A29E-6173-47AB-8BD0-A81E9B6004B7}" type="pres">
      <dgm:prSet presAssocID="{EDB426C6-6C82-4011-95D3-22ACB540B43E}" presName="spaceRect" presStyleCnt="0"/>
      <dgm:spPr/>
    </dgm:pt>
    <dgm:pt modelId="{62E96E7D-005B-453D-9625-D71115149B44}" type="pres">
      <dgm:prSet presAssocID="{EDB426C6-6C82-4011-95D3-22ACB540B43E}" presName="parTx" presStyleLbl="revTx" presStyleIdx="3" presStyleCnt="4">
        <dgm:presLayoutVars>
          <dgm:chMax val="0"/>
          <dgm:chPref val="0"/>
        </dgm:presLayoutVars>
      </dgm:prSet>
      <dgm:spPr/>
    </dgm:pt>
  </dgm:ptLst>
  <dgm:cxnLst>
    <dgm:cxn modelId="{70D5191F-1B72-4FE3-BB1B-8FFE246C1271}" type="presOf" srcId="{7B0AE630-1DD2-4BE1-8568-63DBFEEE5F6A}" destId="{D257A0CF-3393-4514-9E66-A2EBCECDC040}" srcOrd="0" destOrd="0" presId="urn:microsoft.com/office/officeart/2018/2/layout/IconVerticalSolidList"/>
    <dgm:cxn modelId="{F7DFDD20-0BFD-4622-B3FA-D0A30543BEBA}" srcId="{91811103-51DF-4AF2-AFBC-D6984315B577}" destId="{7B0AE630-1DD2-4BE1-8568-63DBFEEE5F6A}" srcOrd="1" destOrd="0" parTransId="{93D7521D-B353-4ADD-AAC1-0C8EE57748C3}" sibTransId="{4CCAFDC6-7585-4A75-8348-061A5DA6607D}"/>
    <dgm:cxn modelId="{E0F5EC7A-CE8B-4E26-99FF-F6A58222563B}" srcId="{91811103-51DF-4AF2-AFBC-D6984315B577}" destId="{A3B44CEC-E31A-4349-9812-1D7D429BFC2C}" srcOrd="2" destOrd="0" parTransId="{963581B8-FE22-419E-96BA-4EAEF6FEB8E4}" sibTransId="{588701CC-43A5-419B-8510-0FE1D455BDD8}"/>
    <dgm:cxn modelId="{A311477C-176A-4DFB-8F7A-A5A24012CCE7}" type="presOf" srcId="{B4493889-FFEB-4AE4-A6D2-53CF806A11D1}" destId="{7A36F94F-C304-493F-A132-1BB4212864ED}" srcOrd="0" destOrd="0" presId="urn:microsoft.com/office/officeart/2018/2/layout/IconVerticalSolidList"/>
    <dgm:cxn modelId="{9DE914A0-EE6B-48C7-A4EF-2F73AE54C9FC}" type="presOf" srcId="{EDB426C6-6C82-4011-95D3-22ACB540B43E}" destId="{62E96E7D-005B-453D-9625-D71115149B44}" srcOrd="0" destOrd="0" presId="urn:microsoft.com/office/officeart/2018/2/layout/IconVerticalSolidList"/>
    <dgm:cxn modelId="{DD8F9FD4-4405-4ED6-BCAA-B543CB03F16E}" type="presOf" srcId="{91811103-51DF-4AF2-AFBC-D6984315B577}" destId="{1D4628A4-B65D-4586-9FEC-8829FEE5CE14}" srcOrd="0" destOrd="0" presId="urn:microsoft.com/office/officeart/2018/2/layout/IconVerticalSolidList"/>
    <dgm:cxn modelId="{7BE877D7-ABAD-4D6A-93A4-D355297C679C}" srcId="{91811103-51DF-4AF2-AFBC-D6984315B577}" destId="{B4493889-FFEB-4AE4-A6D2-53CF806A11D1}" srcOrd="0" destOrd="0" parTransId="{B343BD76-6561-47F0-B441-322B00A35ADB}" sibTransId="{2973DD23-B689-440B-821D-5A25657C37AE}"/>
    <dgm:cxn modelId="{EF5ED8EC-0B4B-42E3-9734-8983F06AE79A}" srcId="{91811103-51DF-4AF2-AFBC-D6984315B577}" destId="{EDB426C6-6C82-4011-95D3-22ACB540B43E}" srcOrd="3" destOrd="0" parTransId="{28DAEE7C-0E7E-4F00-A957-7666809AB2D9}" sibTransId="{670B6E2B-05E9-4271-935A-919E362C528C}"/>
    <dgm:cxn modelId="{F8887AEE-16CE-42B6-A57E-3E4BE0DEDF04}" type="presOf" srcId="{A3B44CEC-E31A-4349-9812-1D7D429BFC2C}" destId="{7434FC3E-85B1-4228-8408-1DCE46F964A5}" srcOrd="0" destOrd="0" presId="urn:microsoft.com/office/officeart/2018/2/layout/IconVerticalSolidList"/>
    <dgm:cxn modelId="{BF881FEA-B30D-44BC-8012-E14BDA8FFF7F}" type="presParOf" srcId="{1D4628A4-B65D-4586-9FEC-8829FEE5CE14}" destId="{DA5C8647-69CE-4068-A9B0-9C5E2168715F}" srcOrd="0" destOrd="0" presId="urn:microsoft.com/office/officeart/2018/2/layout/IconVerticalSolidList"/>
    <dgm:cxn modelId="{1A3CE1B9-566E-43BF-A5EA-741A13F73928}" type="presParOf" srcId="{DA5C8647-69CE-4068-A9B0-9C5E2168715F}" destId="{25F56FDD-E39F-4AFA-8148-89487C5D7D4D}" srcOrd="0" destOrd="0" presId="urn:microsoft.com/office/officeart/2018/2/layout/IconVerticalSolidList"/>
    <dgm:cxn modelId="{B9F8E156-5EBC-4C8D-983E-2AECBF06B770}" type="presParOf" srcId="{DA5C8647-69CE-4068-A9B0-9C5E2168715F}" destId="{9B723BC8-CFE7-4FEF-A24A-6C8C63047971}" srcOrd="1" destOrd="0" presId="urn:microsoft.com/office/officeart/2018/2/layout/IconVerticalSolidList"/>
    <dgm:cxn modelId="{2A7D1567-59C4-4185-9D6B-98EBA3CBF6B8}" type="presParOf" srcId="{DA5C8647-69CE-4068-A9B0-9C5E2168715F}" destId="{C3659591-BF2F-472D-ACEF-2E2FF87A3323}" srcOrd="2" destOrd="0" presId="urn:microsoft.com/office/officeart/2018/2/layout/IconVerticalSolidList"/>
    <dgm:cxn modelId="{216966A7-5334-42D8-88AB-53C225774A90}" type="presParOf" srcId="{DA5C8647-69CE-4068-A9B0-9C5E2168715F}" destId="{7A36F94F-C304-493F-A132-1BB4212864ED}" srcOrd="3" destOrd="0" presId="urn:microsoft.com/office/officeart/2018/2/layout/IconVerticalSolidList"/>
    <dgm:cxn modelId="{44A9E191-5789-4650-9E7A-6FBF5564CC37}" type="presParOf" srcId="{1D4628A4-B65D-4586-9FEC-8829FEE5CE14}" destId="{A83F0B99-7E36-49F7-9D26-B507A7C527DA}" srcOrd="1" destOrd="0" presId="urn:microsoft.com/office/officeart/2018/2/layout/IconVerticalSolidList"/>
    <dgm:cxn modelId="{3F0673D3-EA6B-4EDC-B88B-8871C05C6F82}" type="presParOf" srcId="{1D4628A4-B65D-4586-9FEC-8829FEE5CE14}" destId="{00661B2A-A97D-4A08-B38D-42451B7278FC}" srcOrd="2" destOrd="0" presId="urn:microsoft.com/office/officeart/2018/2/layout/IconVerticalSolidList"/>
    <dgm:cxn modelId="{AC93FDB5-900B-4536-B8BE-5EBD1CAA75CC}" type="presParOf" srcId="{00661B2A-A97D-4A08-B38D-42451B7278FC}" destId="{ADCBD2B5-D9DC-4EF3-8087-FF0B4BF417AB}" srcOrd="0" destOrd="0" presId="urn:microsoft.com/office/officeart/2018/2/layout/IconVerticalSolidList"/>
    <dgm:cxn modelId="{A8097B25-C4BB-46D2-B91B-EDD46DC2599C}" type="presParOf" srcId="{00661B2A-A97D-4A08-B38D-42451B7278FC}" destId="{8B1808E7-F274-4052-8642-4D933F680332}" srcOrd="1" destOrd="0" presId="urn:microsoft.com/office/officeart/2018/2/layout/IconVerticalSolidList"/>
    <dgm:cxn modelId="{27C4EC74-6E02-474A-8B2D-F32717D238B1}" type="presParOf" srcId="{00661B2A-A97D-4A08-B38D-42451B7278FC}" destId="{72D065A5-F7DA-4ED9-946F-5F7FC8FA3FAC}" srcOrd="2" destOrd="0" presId="urn:microsoft.com/office/officeart/2018/2/layout/IconVerticalSolidList"/>
    <dgm:cxn modelId="{9D5E0BD9-FDC2-44DA-AE42-B3B5DF8E2C2E}" type="presParOf" srcId="{00661B2A-A97D-4A08-B38D-42451B7278FC}" destId="{D257A0CF-3393-4514-9E66-A2EBCECDC040}" srcOrd="3" destOrd="0" presId="urn:microsoft.com/office/officeart/2018/2/layout/IconVerticalSolidList"/>
    <dgm:cxn modelId="{0896A18A-7B92-459B-9B32-47664B35D627}" type="presParOf" srcId="{1D4628A4-B65D-4586-9FEC-8829FEE5CE14}" destId="{1F9C951F-F5E4-4D58-AC26-793E09DDC642}" srcOrd="3" destOrd="0" presId="urn:microsoft.com/office/officeart/2018/2/layout/IconVerticalSolidList"/>
    <dgm:cxn modelId="{F19D255B-7461-411A-A6FD-CCE78A2CE7AF}" type="presParOf" srcId="{1D4628A4-B65D-4586-9FEC-8829FEE5CE14}" destId="{0AC02509-15A4-42A6-8E30-B1D9FDF3AF5C}" srcOrd="4" destOrd="0" presId="urn:microsoft.com/office/officeart/2018/2/layout/IconVerticalSolidList"/>
    <dgm:cxn modelId="{ADE9A24F-35FA-4CA5-A17C-5E948573B631}" type="presParOf" srcId="{0AC02509-15A4-42A6-8E30-B1D9FDF3AF5C}" destId="{F0923CBA-2A9D-4F84-A1DA-D827247F5B6F}" srcOrd="0" destOrd="0" presId="urn:microsoft.com/office/officeart/2018/2/layout/IconVerticalSolidList"/>
    <dgm:cxn modelId="{13F675F9-6061-42C6-B47D-A452B2ECE98A}" type="presParOf" srcId="{0AC02509-15A4-42A6-8E30-B1D9FDF3AF5C}" destId="{C77BEFC9-8E4D-4229-93B4-4E4E795E4344}" srcOrd="1" destOrd="0" presId="urn:microsoft.com/office/officeart/2018/2/layout/IconVerticalSolidList"/>
    <dgm:cxn modelId="{666A1916-72EB-4286-A0F2-A4400927509A}" type="presParOf" srcId="{0AC02509-15A4-42A6-8E30-B1D9FDF3AF5C}" destId="{E3FFA7CE-DF12-4609-A7BC-95C3E9E1EBF4}" srcOrd="2" destOrd="0" presId="urn:microsoft.com/office/officeart/2018/2/layout/IconVerticalSolidList"/>
    <dgm:cxn modelId="{5110E8CD-4513-4714-AE2C-F5B7FF39D6A7}" type="presParOf" srcId="{0AC02509-15A4-42A6-8E30-B1D9FDF3AF5C}" destId="{7434FC3E-85B1-4228-8408-1DCE46F964A5}" srcOrd="3" destOrd="0" presId="urn:microsoft.com/office/officeart/2018/2/layout/IconVerticalSolidList"/>
    <dgm:cxn modelId="{52544CA4-EB0D-42B4-AD92-4564BA5310B8}" type="presParOf" srcId="{1D4628A4-B65D-4586-9FEC-8829FEE5CE14}" destId="{65D7E6C9-4214-4A0E-AAC4-FE7538F3EBA3}" srcOrd="5" destOrd="0" presId="urn:microsoft.com/office/officeart/2018/2/layout/IconVerticalSolidList"/>
    <dgm:cxn modelId="{592CF40C-5032-413C-9E1E-14AC4F535270}" type="presParOf" srcId="{1D4628A4-B65D-4586-9FEC-8829FEE5CE14}" destId="{D3415404-A2AF-4DD3-AA12-45ED0433EFF6}" srcOrd="6" destOrd="0" presId="urn:microsoft.com/office/officeart/2018/2/layout/IconVerticalSolidList"/>
    <dgm:cxn modelId="{9469B81E-BF53-46CC-B678-66604D3CA11D}" type="presParOf" srcId="{D3415404-A2AF-4DD3-AA12-45ED0433EFF6}" destId="{1D92CCB0-DD5B-4F50-BC1E-C8FD73EB6E9F}" srcOrd="0" destOrd="0" presId="urn:microsoft.com/office/officeart/2018/2/layout/IconVerticalSolidList"/>
    <dgm:cxn modelId="{567B8B63-269E-4E1A-BB7B-1BDF63189947}" type="presParOf" srcId="{D3415404-A2AF-4DD3-AA12-45ED0433EFF6}" destId="{85254BAB-032E-4207-985B-15D7DFB00860}" srcOrd="1" destOrd="0" presId="urn:microsoft.com/office/officeart/2018/2/layout/IconVerticalSolidList"/>
    <dgm:cxn modelId="{A98C20FB-B6BC-4E37-A483-2EC43228CFD3}" type="presParOf" srcId="{D3415404-A2AF-4DD3-AA12-45ED0433EFF6}" destId="{96F9A29E-6173-47AB-8BD0-A81E9B6004B7}" srcOrd="2" destOrd="0" presId="urn:microsoft.com/office/officeart/2018/2/layout/IconVerticalSolidList"/>
    <dgm:cxn modelId="{5712803D-35C0-440F-A24B-19D971F07928}" type="presParOf" srcId="{D3415404-A2AF-4DD3-AA12-45ED0433EFF6}" destId="{62E96E7D-005B-453D-9625-D71115149B4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7C2D7-284F-409D-AB26-3F4784FDB2F3}">
      <dsp:nvSpPr>
        <dsp:cNvPr id="0" name=""/>
        <dsp:cNvSpPr/>
      </dsp:nvSpPr>
      <dsp:spPr>
        <a:xfrm>
          <a:off x="301667" y="902900"/>
          <a:ext cx="938232" cy="93823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0DCE0A-3270-40A0-A5DF-F86AA9E98BDB}">
      <dsp:nvSpPr>
        <dsp:cNvPr id="0" name=""/>
        <dsp:cNvSpPr/>
      </dsp:nvSpPr>
      <dsp:spPr>
        <a:xfrm>
          <a:off x="501618" y="1102851"/>
          <a:ext cx="538330" cy="5383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BAA0D8-ADFE-4D2C-93C9-DE295858E323}">
      <dsp:nvSpPr>
        <dsp:cNvPr id="0" name=""/>
        <dsp:cNvSpPr/>
      </dsp:nvSpPr>
      <dsp:spPr>
        <a:xfrm>
          <a:off x="1740" y="2133369"/>
          <a:ext cx="1538085" cy="61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nl-NL" sz="2400" kern="1200"/>
            <a:t>Oorlog</a:t>
          </a:r>
          <a:endParaRPr lang="en-US" sz="2400" kern="1200"/>
        </a:p>
      </dsp:txBody>
      <dsp:txXfrm>
        <a:off x="1740" y="2133369"/>
        <a:ext cx="1538085" cy="615234"/>
      </dsp:txXfrm>
    </dsp:sp>
    <dsp:sp modelId="{E9C0981D-D8F1-4238-A351-B0E23D3A0AA9}">
      <dsp:nvSpPr>
        <dsp:cNvPr id="0" name=""/>
        <dsp:cNvSpPr/>
      </dsp:nvSpPr>
      <dsp:spPr>
        <a:xfrm>
          <a:off x="2108918" y="902900"/>
          <a:ext cx="938232" cy="93823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35157-7823-4052-9BB2-9E7652B7640D}">
      <dsp:nvSpPr>
        <dsp:cNvPr id="0" name=""/>
        <dsp:cNvSpPr/>
      </dsp:nvSpPr>
      <dsp:spPr>
        <a:xfrm>
          <a:off x="2308869" y="1102851"/>
          <a:ext cx="538330" cy="5383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934447-54E9-4FDC-AD0C-53BDC5F9EB18}">
      <dsp:nvSpPr>
        <dsp:cNvPr id="0" name=""/>
        <dsp:cNvSpPr/>
      </dsp:nvSpPr>
      <dsp:spPr>
        <a:xfrm>
          <a:off x="1808991" y="2133369"/>
          <a:ext cx="1538085" cy="61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nl-NL" sz="2400" kern="1200"/>
            <a:t>April</a:t>
          </a:r>
          <a:endParaRPr lang="en-US" sz="2400" kern="1200"/>
        </a:p>
      </dsp:txBody>
      <dsp:txXfrm>
        <a:off x="1808991" y="2133369"/>
        <a:ext cx="1538085" cy="615234"/>
      </dsp:txXfrm>
    </dsp:sp>
    <dsp:sp modelId="{0D166C46-6F66-43D6-BC4D-2778A21BEC3E}">
      <dsp:nvSpPr>
        <dsp:cNvPr id="0" name=""/>
        <dsp:cNvSpPr/>
      </dsp:nvSpPr>
      <dsp:spPr>
        <a:xfrm>
          <a:off x="3916169" y="902900"/>
          <a:ext cx="938232" cy="93823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009210-AF9D-45B7-ACA0-4EFB91F50B67}">
      <dsp:nvSpPr>
        <dsp:cNvPr id="0" name=""/>
        <dsp:cNvSpPr/>
      </dsp:nvSpPr>
      <dsp:spPr>
        <a:xfrm>
          <a:off x="4116120" y="1102851"/>
          <a:ext cx="538330" cy="5383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BA6ADC-0CC1-4E97-BFC3-901A8164AAEA}">
      <dsp:nvSpPr>
        <dsp:cNvPr id="0" name=""/>
        <dsp:cNvSpPr/>
      </dsp:nvSpPr>
      <dsp:spPr>
        <a:xfrm>
          <a:off x="3616242" y="2133369"/>
          <a:ext cx="1538085" cy="61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nl-NL" sz="2400" kern="1200"/>
            <a:t>Begin mei </a:t>
          </a:r>
          <a:endParaRPr lang="en-US" sz="2400" kern="1200"/>
        </a:p>
      </dsp:txBody>
      <dsp:txXfrm>
        <a:off x="3616242" y="2133369"/>
        <a:ext cx="1538085" cy="615234"/>
      </dsp:txXfrm>
    </dsp:sp>
    <dsp:sp modelId="{25BFB3BC-F874-4C7C-9AD0-20964ACBE266}">
      <dsp:nvSpPr>
        <dsp:cNvPr id="0" name=""/>
        <dsp:cNvSpPr/>
      </dsp:nvSpPr>
      <dsp:spPr>
        <a:xfrm>
          <a:off x="5723420" y="902900"/>
          <a:ext cx="938232" cy="93823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77C740-2EB0-40B4-990A-8975FCC8617F}">
      <dsp:nvSpPr>
        <dsp:cNvPr id="0" name=""/>
        <dsp:cNvSpPr/>
      </dsp:nvSpPr>
      <dsp:spPr>
        <a:xfrm>
          <a:off x="5923371" y="1102851"/>
          <a:ext cx="538330" cy="5383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BF676C-E0D4-4283-BD29-5B1E23569471}">
      <dsp:nvSpPr>
        <dsp:cNvPr id="0" name=""/>
        <dsp:cNvSpPr/>
      </dsp:nvSpPr>
      <dsp:spPr>
        <a:xfrm>
          <a:off x="5423493" y="2133369"/>
          <a:ext cx="1538085" cy="61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nl-NL" sz="2400" kern="1200"/>
            <a:t>1945</a:t>
          </a:r>
          <a:endParaRPr lang="en-US" sz="2400" kern="1200"/>
        </a:p>
      </dsp:txBody>
      <dsp:txXfrm>
        <a:off x="5423493" y="2133369"/>
        <a:ext cx="1538085" cy="615234"/>
      </dsp:txXfrm>
    </dsp:sp>
    <dsp:sp modelId="{BA796ED0-688C-4DB2-BEF2-C9DDA65E0340}">
      <dsp:nvSpPr>
        <dsp:cNvPr id="0" name=""/>
        <dsp:cNvSpPr/>
      </dsp:nvSpPr>
      <dsp:spPr>
        <a:xfrm>
          <a:off x="7530671" y="902900"/>
          <a:ext cx="938232" cy="93823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34ED1A-BFE2-4FA6-9B7D-74E799B1C8A0}">
      <dsp:nvSpPr>
        <dsp:cNvPr id="0" name=""/>
        <dsp:cNvSpPr/>
      </dsp:nvSpPr>
      <dsp:spPr>
        <a:xfrm>
          <a:off x="7730622" y="1102851"/>
          <a:ext cx="538330" cy="53833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AAE851-45B5-4A25-8F63-25DD26077863}">
      <dsp:nvSpPr>
        <dsp:cNvPr id="0" name=""/>
        <dsp:cNvSpPr/>
      </dsp:nvSpPr>
      <dsp:spPr>
        <a:xfrm>
          <a:off x="7230744" y="2133369"/>
          <a:ext cx="1538085" cy="61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nl-NL" sz="2400" kern="1200"/>
            <a:t>Bevrijding </a:t>
          </a:r>
          <a:endParaRPr lang="en-US" sz="2400" kern="1200"/>
        </a:p>
      </dsp:txBody>
      <dsp:txXfrm>
        <a:off x="7230744" y="2133369"/>
        <a:ext cx="1538085" cy="615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56FDD-E39F-4AFA-8148-89487C5D7D4D}">
      <dsp:nvSpPr>
        <dsp:cNvPr id="0" name=""/>
        <dsp:cNvSpPr/>
      </dsp:nvSpPr>
      <dsp:spPr>
        <a:xfrm>
          <a:off x="0" y="1515"/>
          <a:ext cx="8770571" cy="768099"/>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9B723BC8-CFE7-4FEF-A24A-6C8C63047971}">
      <dsp:nvSpPr>
        <dsp:cNvPr id="0" name=""/>
        <dsp:cNvSpPr/>
      </dsp:nvSpPr>
      <dsp:spPr>
        <a:xfrm>
          <a:off x="232350" y="174337"/>
          <a:ext cx="422454" cy="42245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36F94F-C304-493F-A132-1BB4212864ED}">
      <dsp:nvSpPr>
        <dsp:cNvPr id="0" name=""/>
        <dsp:cNvSpPr/>
      </dsp:nvSpPr>
      <dsp:spPr>
        <a:xfrm>
          <a:off x="887155" y="1515"/>
          <a:ext cx="7883415" cy="768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91" tIns="81291" rIns="81291" bIns="81291" numCol="1" spcCol="1270" anchor="ctr" anchorCtr="0">
          <a:noAutofit/>
        </a:bodyPr>
        <a:lstStyle/>
        <a:p>
          <a:pPr marL="0" lvl="0" indent="0" algn="l" defTabSz="977900">
            <a:lnSpc>
              <a:spcPct val="90000"/>
            </a:lnSpc>
            <a:spcBef>
              <a:spcPct val="0"/>
            </a:spcBef>
            <a:spcAft>
              <a:spcPct val="35000"/>
            </a:spcAft>
            <a:buNone/>
          </a:pPr>
          <a:r>
            <a:rPr lang="nl-NL" sz="2200" kern="1200" dirty="0"/>
            <a:t>Michiel</a:t>
          </a:r>
          <a:endParaRPr lang="en-US" sz="2200" kern="1200" dirty="0"/>
        </a:p>
      </dsp:txBody>
      <dsp:txXfrm>
        <a:off x="887155" y="1515"/>
        <a:ext cx="7883415" cy="768099"/>
      </dsp:txXfrm>
    </dsp:sp>
    <dsp:sp modelId="{ADCBD2B5-D9DC-4EF3-8087-FF0B4BF417AB}">
      <dsp:nvSpPr>
        <dsp:cNvPr id="0" name=""/>
        <dsp:cNvSpPr/>
      </dsp:nvSpPr>
      <dsp:spPr>
        <a:xfrm>
          <a:off x="0" y="961639"/>
          <a:ext cx="8770571" cy="768099"/>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8B1808E7-F274-4052-8642-4D933F680332}">
      <dsp:nvSpPr>
        <dsp:cNvPr id="0" name=""/>
        <dsp:cNvSpPr/>
      </dsp:nvSpPr>
      <dsp:spPr>
        <a:xfrm>
          <a:off x="232350" y="1134462"/>
          <a:ext cx="422454" cy="4224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57A0CF-3393-4514-9E66-A2EBCECDC040}">
      <dsp:nvSpPr>
        <dsp:cNvPr id="0" name=""/>
        <dsp:cNvSpPr/>
      </dsp:nvSpPr>
      <dsp:spPr>
        <a:xfrm>
          <a:off x="887155" y="961639"/>
          <a:ext cx="7883415" cy="768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91" tIns="81291" rIns="81291" bIns="81291" numCol="1" spcCol="1270" anchor="ctr" anchorCtr="0">
          <a:noAutofit/>
        </a:bodyPr>
        <a:lstStyle/>
        <a:p>
          <a:pPr marL="0" lvl="0" indent="0" algn="l" defTabSz="977900">
            <a:lnSpc>
              <a:spcPct val="90000"/>
            </a:lnSpc>
            <a:spcBef>
              <a:spcPct val="0"/>
            </a:spcBef>
            <a:spcAft>
              <a:spcPct val="35000"/>
            </a:spcAft>
            <a:buNone/>
          </a:pPr>
          <a:r>
            <a:rPr lang="nl-NL" sz="2200" kern="1200" dirty="0"/>
            <a:t>12 jaar</a:t>
          </a:r>
          <a:endParaRPr lang="en-US" sz="2200" kern="1200" dirty="0"/>
        </a:p>
      </dsp:txBody>
      <dsp:txXfrm>
        <a:off x="887155" y="961639"/>
        <a:ext cx="7883415" cy="768099"/>
      </dsp:txXfrm>
    </dsp:sp>
    <dsp:sp modelId="{F0923CBA-2A9D-4F84-A1DA-D827247F5B6F}">
      <dsp:nvSpPr>
        <dsp:cNvPr id="0" name=""/>
        <dsp:cNvSpPr/>
      </dsp:nvSpPr>
      <dsp:spPr>
        <a:xfrm>
          <a:off x="0" y="1921764"/>
          <a:ext cx="8770571" cy="768099"/>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C77BEFC9-8E4D-4229-93B4-4E4E795E4344}">
      <dsp:nvSpPr>
        <dsp:cNvPr id="0" name=""/>
        <dsp:cNvSpPr/>
      </dsp:nvSpPr>
      <dsp:spPr>
        <a:xfrm>
          <a:off x="232350" y="2094586"/>
          <a:ext cx="422454" cy="4224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34FC3E-85B1-4228-8408-1DCE46F964A5}">
      <dsp:nvSpPr>
        <dsp:cNvPr id="0" name=""/>
        <dsp:cNvSpPr/>
      </dsp:nvSpPr>
      <dsp:spPr>
        <a:xfrm>
          <a:off x="887155" y="1921764"/>
          <a:ext cx="7883415" cy="768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91" tIns="81291" rIns="81291" bIns="81291" numCol="1" spcCol="1270" anchor="ctr" anchorCtr="0">
          <a:noAutofit/>
        </a:bodyPr>
        <a:lstStyle/>
        <a:p>
          <a:pPr marL="0" lvl="0" indent="0" algn="l" defTabSz="977900">
            <a:lnSpc>
              <a:spcPct val="90000"/>
            </a:lnSpc>
            <a:spcBef>
              <a:spcPct val="0"/>
            </a:spcBef>
            <a:spcAft>
              <a:spcPct val="35000"/>
            </a:spcAft>
            <a:buNone/>
          </a:pPr>
          <a:r>
            <a:rPr lang="nl-NL" sz="2200" kern="1200" dirty="0"/>
            <a:t>Hoofdrol </a:t>
          </a:r>
          <a:endParaRPr lang="en-US" sz="2200" kern="1200" dirty="0"/>
        </a:p>
      </dsp:txBody>
      <dsp:txXfrm>
        <a:off x="887155" y="1921764"/>
        <a:ext cx="7883415" cy="768099"/>
      </dsp:txXfrm>
    </dsp:sp>
    <dsp:sp modelId="{1D92CCB0-DD5B-4F50-BC1E-C8FD73EB6E9F}">
      <dsp:nvSpPr>
        <dsp:cNvPr id="0" name=""/>
        <dsp:cNvSpPr/>
      </dsp:nvSpPr>
      <dsp:spPr>
        <a:xfrm>
          <a:off x="0" y="2881888"/>
          <a:ext cx="8770571" cy="768099"/>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85254BAB-032E-4207-985B-15D7DFB00860}">
      <dsp:nvSpPr>
        <dsp:cNvPr id="0" name=""/>
        <dsp:cNvSpPr/>
      </dsp:nvSpPr>
      <dsp:spPr>
        <a:xfrm>
          <a:off x="232350" y="3054711"/>
          <a:ext cx="422454" cy="4224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E96E7D-005B-453D-9625-D71115149B44}">
      <dsp:nvSpPr>
        <dsp:cNvPr id="0" name=""/>
        <dsp:cNvSpPr/>
      </dsp:nvSpPr>
      <dsp:spPr>
        <a:xfrm>
          <a:off x="887155" y="2881888"/>
          <a:ext cx="7883415" cy="768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91" tIns="81291" rIns="81291" bIns="81291" numCol="1" spcCol="1270" anchor="ctr" anchorCtr="0">
          <a:noAutofit/>
        </a:bodyPr>
        <a:lstStyle/>
        <a:p>
          <a:pPr marL="0" lvl="0" indent="0" algn="l" defTabSz="977900">
            <a:lnSpc>
              <a:spcPct val="90000"/>
            </a:lnSpc>
            <a:spcBef>
              <a:spcPct val="0"/>
            </a:spcBef>
            <a:spcAft>
              <a:spcPct val="35000"/>
            </a:spcAft>
            <a:buNone/>
          </a:pPr>
          <a:r>
            <a:rPr lang="nl-NL" sz="2200" kern="1200" dirty="0"/>
            <a:t>Personale vertelwijze</a:t>
          </a:r>
          <a:endParaRPr lang="en-US" sz="2200" kern="1200" dirty="0"/>
        </a:p>
      </dsp:txBody>
      <dsp:txXfrm>
        <a:off x="887155" y="2881888"/>
        <a:ext cx="7883415" cy="76809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8BF5EDA-F670-4FEE-B025-82E292C156F9}" type="datetime1">
              <a:rPr lang="nl-NL" smtClean="0"/>
              <a:t>18-4-2020</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75DC4F1-CC00-4E21-8F9B-51DE3107EA3A}" type="slidenum">
              <a:rPr lang="nl-NL" smtClean="0"/>
              <a:t>‹nr.›</a:t>
            </a:fld>
            <a:endParaRPr lang="nl-NL" dirty="0"/>
          </a:p>
        </p:txBody>
      </p:sp>
    </p:spTree>
    <p:extLst>
      <p:ext uri="{BB962C8B-B14F-4D97-AF65-F5344CB8AC3E}">
        <p14:creationId xmlns:p14="http://schemas.microsoft.com/office/powerpoint/2010/main" val="3438173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6E22E-ADBB-4D7F-9141-470A9569C02C}" type="datetime1">
              <a:rPr lang="nl-NL" smtClean="0"/>
              <a:pPr/>
              <a:t>18-4-2020</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6D563E5-3F3B-4F78-9C71-DC2608869805}" type="slidenum">
              <a:rPr lang="nl-NL" noProof="0" smtClean="0"/>
              <a:t>‹nr.›</a:t>
            </a:fld>
            <a:endParaRPr lang="nl-NL" noProof="0" dirty="0"/>
          </a:p>
        </p:txBody>
      </p:sp>
    </p:spTree>
    <p:extLst>
      <p:ext uri="{BB962C8B-B14F-4D97-AF65-F5344CB8AC3E}">
        <p14:creationId xmlns:p14="http://schemas.microsoft.com/office/powerpoint/2010/main" val="3303684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r>
              <a:rPr lang="nl-NL" dirty="0"/>
              <a:t>Hallo, </a:t>
            </a:r>
          </a:p>
          <a:p>
            <a:pPr rtl="0"/>
            <a:r>
              <a:rPr lang="nl-NL" dirty="0"/>
              <a:t>Ik ben Bregje Heezen en ik doe een </a:t>
            </a:r>
            <a:r>
              <a:rPr lang="nl-NL" dirty="0" err="1"/>
              <a:t>Pecha</a:t>
            </a:r>
            <a:r>
              <a:rPr lang="nl-NL" dirty="0"/>
              <a:t> </a:t>
            </a:r>
            <a:r>
              <a:rPr lang="nl-NL" dirty="0" err="1"/>
              <a:t>Kucha</a:t>
            </a:r>
            <a:r>
              <a:rPr lang="nl-NL" dirty="0"/>
              <a:t> over het boek: Een jongensoorlog geschreven door J. Bernlef.</a:t>
            </a:r>
          </a:p>
        </p:txBody>
      </p:sp>
      <p:sp>
        <p:nvSpPr>
          <p:cNvPr id="4" name="Tijdelijke aanduiding voor dianummer 3"/>
          <p:cNvSpPr>
            <a:spLocks noGrp="1"/>
          </p:cNvSpPr>
          <p:nvPr>
            <p:ph type="sldNum" sz="quarter" idx="10"/>
          </p:nvPr>
        </p:nvSpPr>
        <p:spPr/>
        <p:txBody>
          <a:bodyPr rtlCol="0"/>
          <a:lstStyle/>
          <a:p>
            <a:pPr rtl="0"/>
            <a:fld id="{56D563E5-3F3B-4F78-9C71-DC2608869805}" type="slidenum">
              <a:rPr lang="nl-NL" smtClean="0"/>
              <a:t>1</a:t>
            </a:fld>
            <a:endParaRPr lang="nl-NL" dirty="0"/>
          </a:p>
        </p:txBody>
      </p:sp>
    </p:spTree>
    <p:extLst>
      <p:ext uri="{BB962C8B-B14F-4D97-AF65-F5344CB8AC3E}">
        <p14:creationId xmlns:p14="http://schemas.microsoft.com/office/powerpoint/2010/main" val="1488391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Opbouw</a:t>
            </a:r>
          </a:p>
          <a:p>
            <a:r>
              <a:rPr lang="nl-NL" b="0" dirty="0"/>
              <a:t>Het roman is chronologisch geschreven. Dus er zit een tijdsvolgorde in. Het heeft in totaal 15 hoofdstukken. Het begin is op dezelfde manier geschreven als het einde. Het boek begint namelijk in Amsterdam en eindigt in Amsterdam. Er word ook aan het einde vertelt “Er is niets gebeurd”. Het boek heeft een gesloten einde, namelijk dat de oorlog afgelopen is en Michiel terug naar Amsterdam mag.</a:t>
            </a:r>
          </a:p>
        </p:txBody>
      </p:sp>
      <p:sp>
        <p:nvSpPr>
          <p:cNvPr id="4" name="Tijdelijke aanduiding voor dianummer 3"/>
          <p:cNvSpPr>
            <a:spLocks noGrp="1"/>
          </p:cNvSpPr>
          <p:nvPr>
            <p:ph type="sldNum" sz="quarter" idx="5"/>
          </p:nvPr>
        </p:nvSpPr>
        <p:spPr/>
        <p:txBody>
          <a:bodyPr/>
          <a:lstStyle/>
          <a:p>
            <a:pPr rtl="0"/>
            <a:fld id="{56D563E5-3F3B-4F78-9C71-DC2608869805}" type="slidenum">
              <a:rPr lang="nl-NL" noProof="0" smtClean="0"/>
              <a:t>10</a:t>
            </a:fld>
            <a:endParaRPr lang="nl-NL" noProof="0" dirty="0"/>
          </a:p>
        </p:txBody>
      </p:sp>
    </p:spTree>
    <p:extLst>
      <p:ext uri="{BB962C8B-B14F-4D97-AF65-F5344CB8AC3E}">
        <p14:creationId xmlns:p14="http://schemas.microsoft.com/office/powerpoint/2010/main" val="3494909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Persoonlijke beoordeling</a:t>
            </a:r>
          </a:p>
          <a:p>
            <a:r>
              <a:rPr lang="nl-NL" b="0" dirty="0"/>
              <a:t>Ik vond het echt een heel mooi en goed boek. Ik vind boeken over de oorlog altijd heel interessant en ik ben aangenaam verrast over dit boek. In het begin vond ik het namelijk wel lastig om te lezen. De schrijver gebruikt soms moeilijke en oude woorden waar ik nog nooit van gehoord had zoals: </a:t>
            </a:r>
            <a:r>
              <a:rPr lang="nl-NL" sz="1200" b="0" i="0" kern="1200" dirty="0">
                <a:solidFill>
                  <a:schemeClr val="tx1"/>
                </a:solidFill>
                <a:effectLst/>
                <a:latin typeface="+mn-lt"/>
                <a:ea typeface="+mn-ea"/>
                <a:cs typeface="+mn-cs"/>
              </a:rPr>
              <a:t>"Michiel staarde voor zich tussen de lamoenstokken naar de deinende staart van het schonkige paard dat de kar moeizaam over de smalle asfaltweg trok”. Ik dacht in het begin dan ook dat ik een te hoog niveau heb genomen en ik misschien een makkelijker boek moest kiezen. Ik was toch erg nieuwsgierig en ben toch maar verder gaan lezen. Ik ben daar achteraf enorm blij mee want ondanks ik door dingen heen moest lezen en dingen moest opzoeken vond ik het toch er leuk om te lezen. En ging het op een gegeven moment ook steeds beter om te lezen en blijkt het helemaal niet zo’n veel te hoog niveau te zijn. Soms had ik er wel moeite mee en stimuleerde het mij ook niet echt om het te lezen. Maar het lukte ook heel vaak wel en vond het een erg interessant boek. Ik lees over het algemeen niet zo vaak romans dus vond de afwisseling wel leuk en zeker voor herhaling vatbaar. Het boek vond ik ook op een goede manier geschreven, merkte wel dat het veel over seksuele dingen ging. Dus het boek is niet voor iedere leeftijd en dat merk ik ook hoe het boek geschreven. Dan heb ik dus over de zinsopbouwen, woorden, seksuele ervaringen enz. Ik raad het boek zeker aan wel is het soms lastig om te lezen dus zoals ik net al zei niet voor iedere leeftijd. </a:t>
            </a:r>
            <a:endParaRPr lang="nl-NL" b="0" dirty="0"/>
          </a:p>
        </p:txBody>
      </p:sp>
      <p:sp>
        <p:nvSpPr>
          <p:cNvPr id="4" name="Tijdelijke aanduiding voor dianummer 3"/>
          <p:cNvSpPr>
            <a:spLocks noGrp="1"/>
          </p:cNvSpPr>
          <p:nvPr>
            <p:ph type="sldNum" sz="quarter" idx="5"/>
          </p:nvPr>
        </p:nvSpPr>
        <p:spPr/>
        <p:txBody>
          <a:bodyPr/>
          <a:lstStyle/>
          <a:p>
            <a:pPr rtl="0"/>
            <a:fld id="{56D563E5-3F3B-4F78-9C71-DC2608869805}" type="slidenum">
              <a:rPr lang="nl-NL" noProof="0" smtClean="0"/>
              <a:t>11</a:t>
            </a:fld>
            <a:endParaRPr lang="nl-NL" noProof="0" dirty="0"/>
          </a:p>
        </p:txBody>
      </p:sp>
    </p:spTree>
    <p:extLst>
      <p:ext uri="{BB962C8B-B14F-4D97-AF65-F5344CB8AC3E}">
        <p14:creationId xmlns:p14="http://schemas.microsoft.com/office/powerpoint/2010/main" val="240696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r>
              <a:rPr lang="nl-NL" b="1" dirty="0"/>
              <a:t>Omslag</a:t>
            </a:r>
          </a:p>
          <a:p>
            <a:pPr rtl="0"/>
            <a:r>
              <a:rPr lang="nl-NL" b="1" dirty="0"/>
              <a:t>Introductie: </a:t>
            </a:r>
            <a:r>
              <a:rPr lang="nl-NL" dirty="0"/>
              <a:t>Aan de linkerzijde ziet u een afbeelding van het boek. De titel van het boek is Een jongensoorlog en is geschreven door J. Bernlef. Het is een roman dus het verhaal gaat </a:t>
            </a:r>
            <a:r>
              <a:rPr lang="nl-NL" sz="1200" b="0" i="0" kern="1200" dirty="0">
                <a:solidFill>
                  <a:schemeClr val="tx1"/>
                </a:solidFill>
                <a:effectLst/>
                <a:latin typeface="+mn-lt"/>
                <a:ea typeface="+mn-ea"/>
                <a:cs typeface="+mn-cs"/>
              </a:rPr>
              <a:t>over de handelingen en persoonlijkheidsontwikkeling van een of meerdere personages. D</a:t>
            </a:r>
            <a:r>
              <a:rPr lang="nl-NL" dirty="0"/>
              <a:t>e uitgeverij is Querido. </a:t>
            </a:r>
          </a:p>
        </p:txBody>
      </p:sp>
      <p:sp>
        <p:nvSpPr>
          <p:cNvPr id="4" name="Tijdelijke aanduiding voor dianummer 3"/>
          <p:cNvSpPr>
            <a:spLocks noGrp="1"/>
          </p:cNvSpPr>
          <p:nvPr>
            <p:ph type="sldNum" sz="quarter" idx="10"/>
          </p:nvPr>
        </p:nvSpPr>
        <p:spPr/>
        <p:txBody>
          <a:bodyPr rtlCol="0"/>
          <a:lstStyle/>
          <a:p>
            <a:pPr rtl="0"/>
            <a:fld id="{56D563E5-3F3B-4F78-9C71-DC2608869805}" type="slidenum">
              <a:rPr lang="nl-NL" smtClean="0"/>
              <a:t>2</a:t>
            </a:fld>
            <a:endParaRPr lang="nl-NL" dirty="0"/>
          </a:p>
        </p:txBody>
      </p:sp>
    </p:spTree>
    <p:extLst>
      <p:ext uri="{BB962C8B-B14F-4D97-AF65-F5344CB8AC3E}">
        <p14:creationId xmlns:p14="http://schemas.microsoft.com/office/powerpoint/2010/main" val="3563482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Schrijver</a:t>
            </a:r>
          </a:p>
          <a:p>
            <a:r>
              <a:rPr lang="nl-NL" b="1" dirty="0"/>
              <a:t>Leven en werk: </a:t>
            </a:r>
            <a:r>
              <a:rPr lang="nl-NL" b="0" dirty="0"/>
              <a:t>De volledige naam van J. Bernlef is Hendrik Jan Marsman. De naam J. Bernlef is door zichzelf gekozen(pseudoniem) . J. Bernlef is 75 jaar oud geworden. Hij is geboren op 14 januari 1937 en is overleden op 29 oktober 2012. Hij is een schrijver, dichter en vertaler en heeft veel romans en gedichten geschreven in zijn jaren. Een bekend werk van J. Bernlef is Hersenschimmen. Een roman. Aan de rechterzijde ziet u een afbeelding van meneer J. Bernlef</a:t>
            </a:r>
            <a:endParaRPr lang="nl-NL" b="1" dirty="0"/>
          </a:p>
        </p:txBody>
      </p:sp>
      <p:sp>
        <p:nvSpPr>
          <p:cNvPr id="4" name="Tijdelijke aanduiding voor dianummer 3"/>
          <p:cNvSpPr>
            <a:spLocks noGrp="1"/>
          </p:cNvSpPr>
          <p:nvPr>
            <p:ph type="sldNum" sz="quarter" idx="5"/>
          </p:nvPr>
        </p:nvSpPr>
        <p:spPr/>
        <p:txBody>
          <a:bodyPr/>
          <a:lstStyle/>
          <a:p>
            <a:pPr rtl="0"/>
            <a:fld id="{56D563E5-3F3B-4F78-9C71-DC2608869805}" type="slidenum">
              <a:rPr lang="nl-NL" noProof="0" smtClean="0"/>
              <a:t>3</a:t>
            </a:fld>
            <a:endParaRPr lang="nl-NL" noProof="0" dirty="0"/>
          </a:p>
        </p:txBody>
      </p:sp>
    </p:spTree>
    <p:extLst>
      <p:ext uri="{BB962C8B-B14F-4D97-AF65-F5344CB8AC3E}">
        <p14:creationId xmlns:p14="http://schemas.microsoft.com/office/powerpoint/2010/main" val="1625832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Samenvatting</a:t>
            </a:r>
          </a:p>
          <a:p>
            <a:r>
              <a:rPr lang="nl-NL" dirty="0"/>
              <a:t>Het boek Een jongensoorlog gaat over Michiel (12 jaar) die in Amsterdam woont. De ouders van Michiel hebben besloten om Michiel uit de stad te sturen omdat het te gevaarlijk is in Amsterdam. Michiel word door Jan tulp naar de familie Tulp gestuurd in </a:t>
            </a:r>
            <a:r>
              <a:rPr lang="nl-NL" dirty="0" err="1"/>
              <a:t>Driewoude</a:t>
            </a:r>
            <a:r>
              <a:rPr lang="nl-NL" dirty="0"/>
              <a:t>. Een boerendorp. Alles is nieuw voor hem. Hij krijgt klompen en gaat even later ook naar school. Daar leert hij meteen </a:t>
            </a:r>
            <a:r>
              <a:rPr lang="nl-NL" dirty="0" err="1"/>
              <a:t>Verkerk</a:t>
            </a:r>
            <a:r>
              <a:rPr lang="nl-NL" dirty="0"/>
              <a:t> kennen. Hij heeft de leiding in de groep en verzint elke keer opdrachten waarmee ze de oorlog als het ware naspelen. “Jongensoorlog”. De buurman van Michiel in </a:t>
            </a:r>
            <a:r>
              <a:rPr lang="nl-NL" dirty="0" err="1"/>
              <a:t>Driewoude</a:t>
            </a:r>
            <a:r>
              <a:rPr lang="nl-NL" dirty="0"/>
              <a:t> blijkt een NSB’er te zijn. Michiel moet van </a:t>
            </a:r>
            <a:r>
              <a:rPr lang="nl-NL" dirty="0" err="1"/>
              <a:t>verkerk</a:t>
            </a:r>
            <a:r>
              <a:rPr lang="nl-NL" dirty="0"/>
              <a:t> als spion spelen en de buurman in de gaten houden. Als hij op een dag thuiskomt worden er allemaal spullen uit de Fabriek van zijn oom gehaald. Michiel word ondervraagd door een mevrouw over het weghalen van alle spullen. Hij vertrouwt het niet en vlucht als het ware naar school. Als hij thuiskomt van school krijgt hij een brief van zijn moeder waarin staat dat ze hem binnenkort kom opzoeken. Maar dan word de brug in het dorp gebombardeerd en kan zijn moeder niet meer komen. Michel voelt zich volledig gescheiden nu er geen verbinding meer is tussen  de stad en het dorp. Michiel komt er achter dat er een piloot is ondergedoken en trekt een link met de bijbel. Maar dan word is de piloot opeens weg en blijkt dat hij is opgepakt. Michiel mag weer terug naar Amsterdam en als hij thuis is lijkt het alsof er niks gebeurd is. </a:t>
            </a:r>
          </a:p>
        </p:txBody>
      </p:sp>
      <p:sp>
        <p:nvSpPr>
          <p:cNvPr id="4" name="Tijdelijke aanduiding voor dianummer 3"/>
          <p:cNvSpPr>
            <a:spLocks noGrp="1"/>
          </p:cNvSpPr>
          <p:nvPr>
            <p:ph type="sldNum" sz="quarter" idx="5"/>
          </p:nvPr>
        </p:nvSpPr>
        <p:spPr/>
        <p:txBody>
          <a:bodyPr/>
          <a:lstStyle/>
          <a:p>
            <a:pPr rtl="0"/>
            <a:fld id="{56D563E5-3F3B-4F78-9C71-DC2608869805}" type="slidenum">
              <a:rPr lang="nl-NL" noProof="0" smtClean="0"/>
              <a:t>4</a:t>
            </a:fld>
            <a:endParaRPr lang="nl-NL" noProof="0" dirty="0"/>
          </a:p>
        </p:txBody>
      </p:sp>
    </p:spTree>
    <p:extLst>
      <p:ext uri="{BB962C8B-B14F-4D97-AF65-F5344CB8AC3E}">
        <p14:creationId xmlns:p14="http://schemas.microsoft.com/office/powerpoint/2010/main" val="1549352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Titelverklaring</a:t>
            </a:r>
          </a:p>
          <a:p>
            <a:r>
              <a:rPr lang="nl-NL" b="1" dirty="0"/>
              <a:t>Uitleg over titel: </a:t>
            </a:r>
            <a:r>
              <a:rPr lang="nl-NL" dirty="0"/>
              <a:t>Hoe ik het boek ervaar heeft te titel te maken met natuurlijk dat het in oorlog afgespeeld is. Maar vooral de oorlog met zichzelf. Hij is 12 een zit in de pubertijd. Hij worstelt erg met zichzelf en word een stuk volwassener. Een echte jongensoorlog dus. Hij heeft bijvoorbeeld ook te maken gehad met seks en hij merkt dat sommige dingen anders gaan en zijn dan hij verwacht had. Hij krijgt te maken met een stukje volwassenheid. Ook heeft de titel te maken met de opdrachten van </a:t>
            </a:r>
            <a:r>
              <a:rPr lang="nl-NL" dirty="0" err="1"/>
              <a:t>Verkerk</a:t>
            </a:r>
            <a:r>
              <a:rPr lang="nl-NL" dirty="0"/>
              <a:t>, daarmee spelen ze de oorlog soort van na. Dat heeft ook een verband met de titel.</a:t>
            </a:r>
          </a:p>
        </p:txBody>
      </p:sp>
      <p:sp>
        <p:nvSpPr>
          <p:cNvPr id="4" name="Tijdelijke aanduiding voor dianummer 3"/>
          <p:cNvSpPr>
            <a:spLocks noGrp="1"/>
          </p:cNvSpPr>
          <p:nvPr>
            <p:ph type="sldNum" sz="quarter" idx="5"/>
          </p:nvPr>
        </p:nvSpPr>
        <p:spPr/>
        <p:txBody>
          <a:bodyPr/>
          <a:lstStyle/>
          <a:p>
            <a:pPr rtl="0"/>
            <a:fld id="{56D563E5-3F3B-4F78-9C71-DC2608869805}" type="slidenum">
              <a:rPr lang="nl-NL" noProof="0" smtClean="0"/>
              <a:t>5</a:t>
            </a:fld>
            <a:endParaRPr lang="nl-NL" noProof="0" dirty="0"/>
          </a:p>
        </p:txBody>
      </p:sp>
    </p:spTree>
    <p:extLst>
      <p:ext uri="{BB962C8B-B14F-4D97-AF65-F5344CB8AC3E}">
        <p14:creationId xmlns:p14="http://schemas.microsoft.com/office/powerpoint/2010/main" val="2675761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Personages</a:t>
            </a:r>
          </a:p>
          <a:p>
            <a:r>
              <a:rPr lang="nl-NL" b="0" dirty="0"/>
              <a:t>Michiel: Hoofdpersoon, 12 jaar en word naar het dorp </a:t>
            </a:r>
            <a:r>
              <a:rPr lang="nl-NL" b="0" dirty="0" err="1"/>
              <a:t>Driewoude</a:t>
            </a:r>
            <a:r>
              <a:rPr lang="nl-NL" b="0" dirty="0"/>
              <a:t> gestuurd omdat het in Amsterdam te gevaarlijk is de oorlog. </a:t>
            </a:r>
          </a:p>
          <a:p>
            <a:r>
              <a:rPr lang="nl-NL" b="0" dirty="0"/>
              <a:t>Merel: Tante van Michiel, Michiel trekt bij haar in. “Dikke vrouw”. </a:t>
            </a:r>
          </a:p>
          <a:p>
            <a:r>
              <a:rPr lang="nl-NL" b="0" dirty="0"/>
              <a:t>Johan: Oom van Michiel, maakt stroop van suikerbieten en heeft zijn eigen “Fabriek”. </a:t>
            </a:r>
          </a:p>
          <a:p>
            <a:r>
              <a:rPr lang="nl-NL" b="0" dirty="0"/>
              <a:t>Jan Tulp: Oudste zoon van de familie, Heeft Michiel met paard en wagen naar </a:t>
            </a:r>
            <a:r>
              <a:rPr lang="nl-NL" b="0" dirty="0" err="1"/>
              <a:t>Driewoude</a:t>
            </a:r>
            <a:r>
              <a:rPr lang="nl-NL" b="0" dirty="0"/>
              <a:t> (zijn dorp) gestuurd. Michiel slaapt op de kamer bij Jan tulp. </a:t>
            </a:r>
          </a:p>
          <a:p>
            <a:r>
              <a:rPr lang="nl-NL" b="0" dirty="0"/>
              <a:t>Alie: Oudste dochter van de Familie, geïnteresseerd in Michiel.</a:t>
            </a:r>
          </a:p>
          <a:p>
            <a:r>
              <a:rPr lang="nl-NL" b="0" dirty="0"/>
              <a:t>Gerie: Jongste van de familie (8 jaar) en pest Michiel vaak.</a:t>
            </a:r>
          </a:p>
          <a:p>
            <a:r>
              <a:rPr lang="nl-NL" b="0" dirty="0" err="1"/>
              <a:t>Soutenbakker</a:t>
            </a:r>
            <a:r>
              <a:rPr lang="nl-NL" b="0" dirty="0"/>
              <a:t>: Buurman van de familie Tulp, NSB’er.</a:t>
            </a:r>
          </a:p>
          <a:p>
            <a:r>
              <a:rPr lang="nl-NL" b="0" dirty="0" err="1"/>
              <a:t>Verkerk</a:t>
            </a:r>
            <a:r>
              <a:rPr lang="nl-NL" b="0" dirty="0"/>
              <a:t>: Jongen in zijn klas, heeft de leiding in de groep en bepaalt opdrachten die te maken hebben met de oorlog. Michiel moet van </a:t>
            </a:r>
            <a:r>
              <a:rPr lang="nl-NL" b="0" dirty="0" err="1"/>
              <a:t>Verkerk</a:t>
            </a:r>
            <a:r>
              <a:rPr lang="nl-NL" b="0" dirty="0"/>
              <a:t> zijn buurman in de gaten houden. </a:t>
            </a:r>
          </a:p>
          <a:p>
            <a:endParaRPr lang="nl-NL" b="0" dirty="0"/>
          </a:p>
          <a:p>
            <a:endParaRPr lang="nl-NL" b="0" dirty="0"/>
          </a:p>
        </p:txBody>
      </p:sp>
      <p:sp>
        <p:nvSpPr>
          <p:cNvPr id="4" name="Tijdelijke aanduiding voor dianummer 3"/>
          <p:cNvSpPr>
            <a:spLocks noGrp="1"/>
          </p:cNvSpPr>
          <p:nvPr>
            <p:ph type="sldNum" sz="quarter" idx="5"/>
          </p:nvPr>
        </p:nvSpPr>
        <p:spPr/>
        <p:txBody>
          <a:bodyPr/>
          <a:lstStyle/>
          <a:p>
            <a:pPr rtl="0"/>
            <a:fld id="{56D563E5-3F3B-4F78-9C71-DC2608869805}" type="slidenum">
              <a:rPr lang="nl-NL" noProof="0" smtClean="0"/>
              <a:t>6</a:t>
            </a:fld>
            <a:endParaRPr lang="nl-NL" noProof="0" dirty="0"/>
          </a:p>
        </p:txBody>
      </p:sp>
    </p:spTree>
    <p:extLst>
      <p:ext uri="{BB962C8B-B14F-4D97-AF65-F5344CB8AC3E}">
        <p14:creationId xmlns:p14="http://schemas.microsoft.com/office/powerpoint/2010/main" val="404989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Tijd</a:t>
            </a:r>
          </a:p>
          <a:p>
            <a:r>
              <a:rPr lang="nl-NL" b="0" dirty="0"/>
              <a:t>Het boek speelt zich af in de oorlog. Het begint in april 1945 ongeveer en eindigt met de bevrijding. Dat is begin mei. Het boek gaat dus over 4 weken. </a:t>
            </a:r>
          </a:p>
        </p:txBody>
      </p:sp>
      <p:sp>
        <p:nvSpPr>
          <p:cNvPr id="4" name="Tijdelijke aanduiding voor dianummer 3"/>
          <p:cNvSpPr>
            <a:spLocks noGrp="1"/>
          </p:cNvSpPr>
          <p:nvPr>
            <p:ph type="sldNum" sz="quarter" idx="5"/>
          </p:nvPr>
        </p:nvSpPr>
        <p:spPr/>
        <p:txBody>
          <a:bodyPr/>
          <a:lstStyle/>
          <a:p>
            <a:pPr rtl="0"/>
            <a:fld id="{56D563E5-3F3B-4F78-9C71-DC2608869805}" type="slidenum">
              <a:rPr lang="nl-NL" noProof="0" smtClean="0"/>
              <a:t>7</a:t>
            </a:fld>
            <a:endParaRPr lang="nl-NL" noProof="0" dirty="0"/>
          </a:p>
        </p:txBody>
      </p:sp>
    </p:spTree>
    <p:extLst>
      <p:ext uri="{BB962C8B-B14F-4D97-AF65-F5344CB8AC3E}">
        <p14:creationId xmlns:p14="http://schemas.microsoft.com/office/powerpoint/2010/main" val="702542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Ruimte</a:t>
            </a:r>
          </a:p>
          <a:p>
            <a:r>
              <a:rPr lang="nl-NL" b="0" dirty="0"/>
              <a:t>Het boek speelt zich af in Noord-Holland. Het begint in Amsterdam, de rest van het verhaal Speelt zich af in het dorp </a:t>
            </a:r>
            <a:r>
              <a:rPr lang="nl-NL" b="0" dirty="0" err="1"/>
              <a:t>Driewoude</a:t>
            </a:r>
            <a:r>
              <a:rPr lang="nl-NL" b="0" dirty="0"/>
              <a:t>. Ligt niet ver van Amsterdam.</a:t>
            </a:r>
          </a:p>
          <a:p>
            <a:endParaRPr lang="nl-NL" b="0" dirty="0"/>
          </a:p>
        </p:txBody>
      </p:sp>
      <p:sp>
        <p:nvSpPr>
          <p:cNvPr id="4" name="Tijdelijke aanduiding voor dianummer 3"/>
          <p:cNvSpPr>
            <a:spLocks noGrp="1"/>
          </p:cNvSpPr>
          <p:nvPr>
            <p:ph type="sldNum" sz="quarter" idx="5"/>
          </p:nvPr>
        </p:nvSpPr>
        <p:spPr/>
        <p:txBody>
          <a:bodyPr/>
          <a:lstStyle/>
          <a:p>
            <a:pPr rtl="0"/>
            <a:fld id="{56D563E5-3F3B-4F78-9C71-DC2608869805}" type="slidenum">
              <a:rPr lang="nl-NL" noProof="0" smtClean="0"/>
              <a:t>8</a:t>
            </a:fld>
            <a:endParaRPr lang="nl-NL" noProof="0" dirty="0"/>
          </a:p>
        </p:txBody>
      </p:sp>
    </p:spTree>
    <p:extLst>
      <p:ext uri="{BB962C8B-B14F-4D97-AF65-F5344CB8AC3E}">
        <p14:creationId xmlns:p14="http://schemas.microsoft.com/office/powerpoint/2010/main" val="3654410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Perspectief</a:t>
            </a:r>
          </a:p>
          <a:p>
            <a:r>
              <a:rPr lang="nl-NL" b="0" dirty="0"/>
              <a:t>Het boek wordt vertelt vanuit Michiel. Een jongen van 12 jaar die woont in Amsterdam en naar het platteland word gestuurd. Het verhaal word achteraf verteld en word ook personale vertelwijze genoemd.</a:t>
            </a:r>
          </a:p>
        </p:txBody>
      </p:sp>
      <p:sp>
        <p:nvSpPr>
          <p:cNvPr id="4" name="Tijdelijke aanduiding voor dianummer 3"/>
          <p:cNvSpPr>
            <a:spLocks noGrp="1"/>
          </p:cNvSpPr>
          <p:nvPr>
            <p:ph type="sldNum" sz="quarter" idx="5"/>
          </p:nvPr>
        </p:nvSpPr>
        <p:spPr/>
        <p:txBody>
          <a:bodyPr/>
          <a:lstStyle/>
          <a:p>
            <a:pPr rtl="0"/>
            <a:fld id="{56D563E5-3F3B-4F78-9C71-DC2608869805}" type="slidenum">
              <a:rPr lang="nl-NL" noProof="0" smtClean="0"/>
              <a:t>9</a:t>
            </a:fld>
            <a:endParaRPr lang="nl-NL" noProof="0" dirty="0"/>
          </a:p>
        </p:txBody>
      </p:sp>
    </p:spTree>
    <p:extLst>
      <p:ext uri="{BB962C8B-B14F-4D97-AF65-F5344CB8AC3E}">
        <p14:creationId xmlns:p14="http://schemas.microsoft.com/office/powerpoint/2010/main" val="800654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8" name="Groep 7"/>
          <p:cNvGrpSpPr/>
          <p:nvPr/>
        </p:nvGrpSpPr>
        <p:grpSpPr>
          <a:xfrm>
            <a:off x="0" y="3175"/>
            <a:ext cx="12198350" cy="6875463"/>
            <a:chOff x="0" y="3175"/>
            <a:chExt cx="12198350" cy="6875463"/>
          </a:xfrm>
        </p:grpSpPr>
        <p:sp>
          <p:nvSpPr>
            <p:cNvPr id="11" name="Vrije v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Vrije v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Vrije v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Tijdelijke aanduiding voor datum 3"/>
          <p:cNvSpPr>
            <a:spLocks noGrp="1"/>
          </p:cNvSpPr>
          <p:nvPr>
            <p:ph type="dt" sz="half" idx="10"/>
          </p:nvPr>
        </p:nvSpPr>
        <p:spPr>
          <a:xfrm>
            <a:off x="8973319" y="6442524"/>
            <a:ext cx="2743200" cy="365125"/>
          </a:xfrm>
        </p:spPr>
        <p:txBody>
          <a:bodyPr rtlCol="0"/>
          <a:lstStyle/>
          <a:p>
            <a:pPr rtl="0"/>
            <a:fld id="{FCC4DB21-22C9-4F9C-B764-14226AA1C239}" type="datetime1">
              <a:rPr lang="nl-NL" noProof="0" smtClean="0"/>
              <a:t>18-4-2020</a:t>
            </a:fld>
            <a:endParaRPr lang="nl-NL" noProof="0" dirty="0"/>
          </a:p>
        </p:txBody>
      </p:sp>
      <p:sp>
        <p:nvSpPr>
          <p:cNvPr id="5" name="Tijdelijke aanduiding voor voettekst 4"/>
          <p:cNvSpPr>
            <a:spLocks noGrp="1"/>
          </p:cNvSpPr>
          <p:nvPr>
            <p:ph type="ftr" sz="quarter" idx="11"/>
          </p:nvPr>
        </p:nvSpPr>
        <p:spPr>
          <a:xfrm>
            <a:off x="4032210" y="6442524"/>
            <a:ext cx="4114800" cy="365125"/>
          </a:xfrm>
        </p:spPr>
        <p:txBody>
          <a:bodyPr rtlCol="0"/>
          <a:lstStyle>
            <a:lvl1pPr algn="ctr">
              <a:defRPr/>
            </a:lvl1pPr>
          </a:lstStyle>
          <a:p>
            <a:pPr rtl="0"/>
            <a:endParaRPr lang="nl-NL" noProof="0" dirty="0"/>
          </a:p>
        </p:txBody>
      </p:sp>
      <p:sp>
        <p:nvSpPr>
          <p:cNvPr id="6" name="Tijdelijke aanduiding voor dianummer 5"/>
          <p:cNvSpPr>
            <a:spLocks noGrp="1"/>
          </p:cNvSpPr>
          <p:nvPr>
            <p:ph type="sldNum" sz="quarter" idx="12"/>
          </p:nvPr>
        </p:nvSpPr>
        <p:spPr>
          <a:xfrm>
            <a:off x="466432" y="6442524"/>
            <a:ext cx="2755378" cy="365125"/>
          </a:xfrm>
        </p:spPr>
        <p:txBody>
          <a:bodyPr rtlCol="0" anchor="ctr"/>
          <a:lstStyle>
            <a:lvl1pPr algn="l">
              <a:defRPr sz="1200"/>
            </a:lvl1pPr>
          </a:lstStyle>
          <a:p>
            <a:pPr rtl="0"/>
            <a:fld id="{FAEF9944-A4F6-4C59-AEBD-678D6480B8EA}" type="slidenum">
              <a:rPr lang="nl-NL" noProof="0" smtClean="0"/>
              <a:pPr rtl="0"/>
              <a:t>‹nr.›</a:t>
            </a:fld>
            <a:endParaRPr lang="nl-NL" noProof="0" dirty="0"/>
          </a:p>
        </p:txBody>
      </p:sp>
      <p:sp>
        <p:nvSpPr>
          <p:cNvPr id="68" name="Vrije v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ep 8" title="Tekstcontainer vorm"/>
          <p:cNvGrpSpPr/>
          <p:nvPr/>
        </p:nvGrpSpPr>
        <p:grpSpPr>
          <a:xfrm>
            <a:off x="7320300" y="467784"/>
            <a:ext cx="4875213" cy="5922963"/>
            <a:chOff x="7320300" y="467784"/>
            <a:chExt cx="4875213" cy="5922963"/>
          </a:xfrm>
        </p:grpSpPr>
        <p:sp>
          <p:nvSpPr>
            <p:cNvPr id="231" name="Vrije v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Vrije v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Rechte verbindingslijn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ctrTitle"/>
          </p:nvPr>
        </p:nvSpPr>
        <p:spPr>
          <a:xfrm>
            <a:off x="7920752" y="1023867"/>
            <a:ext cx="3793678" cy="3349641"/>
          </a:xfrm>
        </p:spPr>
        <p:txBody>
          <a:bodyPr rtlCol="0" anchor="t">
            <a:normAutofit/>
          </a:bodyPr>
          <a:lstStyle>
            <a:lvl1pPr algn="l">
              <a:lnSpc>
                <a:spcPct val="105000"/>
              </a:lnSpc>
              <a:defRPr sz="3900" baseline="0">
                <a:solidFill>
                  <a:schemeClr val="bg2"/>
                </a:solidFill>
              </a:defRPr>
            </a:lvl1pPr>
          </a:lstStyle>
          <a:p>
            <a:pPr rtl="0"/>
            <a:r>
              <a:rPr lang="nl-NL" noProof="0"/>
              <a:t>Klik om stijl te bewerken</a:t>
            </a:r>
            <a:endParaRPr lang="nl-NL" noProof="0" dirty="0"/>
          </a:p>
        </p:txBody>
      </p:sp>
      <p:sp>
        <p:nvSpPr>
          <p:cNvPr id="3" name="Subtitel 2"/>
          <p:cNvSpPr>
            <a:spLocks noGrp="1"/>
          </p:cNvSpPr>
          <p:nvPr>
            <p:ph type="subTitle" idx="1"/>
          </p:nvPr>
        </p:nvSpPr>
        <p:spPr>
          <a:xfrm>
            <a:off x="7920752" y="4945377"/>
            <a:ext cx="3793678" cy="1037760"/>
          </a:xfrm>
        </p:spPr>
        <p:txBody>
          <a:bodyPr rtlCol="0"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Klikken om de ondertitelstijl van het model te bewerken</a:t>
            </a:r>
            <a:endParaRPr lang="nl-NL" noProof="0" dirty="0"/>
          </a:p>
        </p:txBody>
      </p:sp>
    </p:spTree>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verticale tekst 2"/>
          <p:cNvSpPr>
            <a:spLocks noGrp="1"/>
          </p:cNvSpPr>
          <p:nvPr>
            <p:ph type="body" orient="vert" idx="1"/>
          </p:nvPr>
        </p:nvSpPr>
        <p:spPr/>
        <p:txBody>
          <a:bodyPr vert="eaVert"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datum 3"/>
          <p:cNvSpPr>
            <a:spLocks noGrp="1"/>
          </p:cNvSpPr>
          <p:nvPr>
            <p:ph type="dt" sz="half" idx="10"/>
          </p:nvPr>
        </p:nvSpPr>
        <p:spPr/>
        <p:txBody>
          <a:bodyPr rtlCol="0"/>
          <a:lstStyle/>
          <a:p>
            <a:pPr rtl="0"/>
            <a:fld id="{2CC1BE7D-7412-4495-946F-AEBA797AAF7B}" type="datetime1">
              <a:rPr lang="nl-NL" noProof="0" smtClean="0"/>
              <a:t>18-4-2020</a:t>
            </a:fld>
            <a:endParaRPr lang="nl-NL" noProof="0" dirty="0"/>
          </a:p>
        </p:txBody>
      </p:sp>
      <p:sp>
        <p:nvSpPr>
          <p:cNvPr id="5" name="Tijdelijke aanduiding voor voettekst 4"/>
          <p:cNvSpPr>
            <a:spLocks noGrp="1"/>
          </p:cNvSpPr>
          <p:nvPr>
            <p:ph type="ftr" sz="quarter" idx="11"/>
          </p:nvPr>
        </p:nvSpPr>
        <p:spPr/>
        <p:txBody>
          <a:bodyPr rtlCol="0"/>
          <a:lstStyle/>
          <a:p>
            <a:pPr rtl="0"/>
            <a:endParaRPr lang="nl-NL" noProof="0" dirty="0"/>
          </a:p>
        </p:txBody>
      </p:sp>
      <p:sp>
        <p:nvSpPr>
          <p:cNvPr id="6" name="Tijdelijke aanduiding voor dianummer 5"/>
          <p:cNvSpPr>
            <a:spLocks noGrp="1"/>
          </p:cNvSpPr>
          <p:nvPr>
            <p:ph type="sldNum" sz="quarter" idx="12"/>
          </p:nvPr>
        </p:nvSpPr>
        <p:spPr/>
        <p:txBody>
          <a:bodyPr rtlCol="0"/>
          <a:lstStyle/>
          <a:p>
            <a:pPr rtl="0"/>
            <a:fld id="{FAEF9944-A4F6-4C59-AEBD-678D6480B8EA}" type="slidenum">
              <a:rPr lang="nl-NL" noProof="0" smtClean="0"/>
              <a:t>‹nr.›</a:t>
            </a:fld>
            <a:endParaRPr lang="nl-NL"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grpSp>
        <p:nvGrpSpPr>
          <p:cNvPr id="8" name="Groep 7" title="Veer"/>
          <p:cNvGrpSpPr/>
          <p:nvPr/>
        </p:nvGrpSpPr>
        <p:grpSpPr>
          <a:xfrm>
            <a:off x="400714" y="362425"/>
            <a:ext cx="3495979" cy="6204388"/>
            <a:chOff x="400714" y="362425"/>
            <a:chExt cx="3495979" cy="6204388"/>
          </a:xfrm>
        </p:grpSpPr>
        <p:sp>
          <p:nvSpPr>
            <p:cNvPr id="25" name="Vrije v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Vrije v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e titel 1"/>
          <p:cNvSpPr>
            <a:spLocks noGrp="1"/>
          </p:cNvSpPr>
          <p:nvPr>
            <p:ph type="title" orient="vert"/>
          </p:nvPr>
        </p:nvSpPr>
        <p:spPr>
          <a:xfrm>
            <a:off x="9277965" y="507037"/>
            <a:ext cx="1571626" cy="5339932"/>
          </a:xfrm>
        </p:spPr>
        <p:txBody>
          <a:bodyPr vert="eaVert" rtlCol="0"/>
          <a:lstStyle/>
          <a:p>
            <a:pPr rtl="0"/>
            <a:r>
              <a:rPr lang="nl-NL" noProof="0"/>
              <a:t>Klik om stijl te bewerken</a:t>
            </a:r>
            <a:endParaRPr lang="nl-NL" noProof="0" dirty="0"/>
          </a:p>
        </p:txBody>
      </p:sp>
      <p:sp>
        <p:nvSpPr>
          <p:cNvPr id="3" name="Tijdelijke aanduiding voor verticale tekst 2"/>
          <p:cNvSpPr>
            <a:spLocks noGrp="1"/>
          </p:cNvSpPr>
          <p:nvPr>
            <p:ph type="body" orient="vert" idx="1"/>
          </p:nvPr>
        </p:nvSpPr>
        <p:spPr>
          <a:xfrm>
            <a:off x="2933700" y="524373"/>
            <a:ext cx="5959577" cy="5322596"/>
          </a:xfrm>
        </p:spPr>
        <p:txBody>
          <a:bodyPr vert="eaVert"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datum 3"/>
          <p:cNvSpPr>
            <a:spLocks noGrp="1"/>
          </p:cNvSpPr>
          <p:nvPr>
            <p:ph type="dt" sz="half" idx="10"/>
          </p:nvPr>
        </p:nvSpPr>
        <p:spPr>
          <a:xfrm>
            <a:off x="9277965" y="6296615"/>
            <a:ext cx="2505996" cy="365125"/>
          </a:xfrm>
        </p:spPr>
        <p:txBody>
          <a:bodyPr rtlCol="0"/>
          <a:lstStyle/>
          <a:p>
            <a:pPr rtl="0"/>
            <a:fld id="{9729ED03-106B-4D9B-B31B-EA2BE9A410C8}" type="datetime1">
              <a:rPr lang="nl-NL" noProof="0" smtClean="0"/>
              <a:t>18-4-2020</a:t>
            </a:fld>
            <a:endParaRPr lang="nl-NL" noProof="0" dirty="0"/>
          </a:p>
        </p:txBody>
      </p:sp>
      <p:sp>
        <p:nvSpPr>
          <p:cNvPr id="5" name="Tijdelijke aanduiding voor voettekst 4"/>
          <p:cNvSpPr>
            <a:spLocks noGrp="1"/>
          </p:cNvSpPr>
          <p:nvPr>
            <p:ph type="ftr" sz="quarter" idx="11"/>
          </p:nvPr>
        </p:nvSpPr>
        <p:spPr>
          <a:xfrm>
            <a:off x="2933699" y="6296615"/>
            <a:ext cx="5959577" cy="365125"/>
          </a:xfrm>
        </p:spPr>
        <p:txBody>
          <a:bodyPr rtlCol="0"/>
          <a:lstStyle/>
          <a:p>
            <a:pPr rtl="0"/>
            <a:endParaRPr lang="nl-NL" noProof="0" dirty="0"/>
          </a:p>
        </p:txBody>
      </p:sp>
      <p:sp>
        <p:nvSpPr>
          <p:cNvPr id="6" name="Tijdelijke aanduiding voor dianummer 5"/>
          <p:cNvSpPr>
            <a:spLocks noGrp="1"/>
          </p:cNvSpPr>
          <p:nvPr>
            <p:ph type="sldNum" sz="quarter" idx="12"/>
          </p:nvPr>
        </p:nvSpPr>
        <p:spPr>
          <a:xfrm rot="5400000">
            <a:off x="8734643" y="2853201"/>
            <a:ext cx="5383267" cy="604269"/>
          </a:xfrm>
        </p:spPr>
        <p:txBody>
          <a:bodyPr rtlCol="0"/>
          <a:lstStyle>
            <a:lvl1pPr algn="l">
              <a:defRPr/>
            </a:lvl1pPr>
          </a:lstStyle>
          <a:p>
            <a:pPr rtl="0"/>
            <a:fld id="{FAEF9944-A4F6-4C59-AEBD-678D6480B8EA}" type="slidenum">
              <a:rPr lang="nl-NL" noProof="0" smtClean="0"/>
              <a:pPr rtl="0"/>
              <a:t>‹nr.›</a:t>
            </a:fld>
            <a:endParaRPr lang="nl-NL" noProof="0" dirty="0"/>
          </a:p>
        </p:txBody>
      </p:sp>
      <p:cxnSp>
        <p:nvCxnSpPr>
          <p:cNvPr id="7" name="Rechte verbindingslijn 6" title="Regel"/>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idx="1"/>
          </p:nvPr>
        </p:nvSpPr>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datum 3"/>
          <p:cNvSpPr>
            <a:spLocks noGrp="1"/>
          </p:cNvSpPr>
          <p:nvPr>
            <p:ph type="dt" sz="half" idx="10"/>
          </p:nvPr>
        </p:nvSpPr>
        <p:spPr/>
        <p:txBody>
          <a:bodyPr rtlCol="0"/>
          <a:lstStyle/>
          <a:p>
            <a:pPr rtl="0"/>
            <a:fld id="{9FDAE168-8DBF-423B-B78F-6C18A0BB92FE}" type="datetime1">
              <a:rPr lang="nl-NL" noProof="0" smtClean="0"/>
              <a:t>18-4-2020</a:t>
            </a:fld>
            <a:endParaRPr lang="nl-NL" noProof="0" dirty="0"/>
          </a:p>
        </p:txBody>
      </p:sp>
      <p:sp>
        <p:nvSpPr>
          <p:cNvPr id="5" name="Tijdelijke aanduiding voor voettekst 4"/>
          <p:cNvSpPr>
            <a:spLocks noGrp="1"/>
          </p:cNvSpPr>
          <p:nvPr>
            <p:ph type="ftr" sz="quarter" idx="11"/>
          </p:nvPr>
        </p:nvSpPr>
        <p:spPr/>
        <p:txBody>
          <a:bodyPr rtlCol="0"/>
          <a:lstStyle/>
          <a:p>
            <a:pPr rtl="0"/>
            <a:endParaRPr lang="nl-NL" noProof="0" dirty="0"/>
          </a:p>
        </p:txBody>
      </p:sp>
      <p:sp>
        <p:nvSpPr>
          <p:cNvPr id="6" name="Tijdelijke aanduiding voor dianummer 5"/>
          <p:cNvSpPr>
            <a:spLocks noGrp="1"/>
          </p:cNvSpPr>
          <p:nvPr>
            <p:ph type="sldNum" sz="quarter" idx="12"/>
          </p:nvPr>
        </p:nvSpPr>
        <p:spPr/>
        <p:txBody>
          <a:bodyPr rtlCol="0"/>
          <a:lstStyle/>
          <a:p>
            <a:pPr rtl="0"/>
            <a:fld id="{FAEF9944-A4F6-4C59-AEBD-678D6480B8EA}" type="slidenum">
              <a:rPr lang="nl-NL" noProof="0" smtClean="0"/>
              <a:t>‹nr.›</a:t>
            </a:fld>
            <a:endParaRPr lang="nl-NL"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10" name="Vrije vorm 5" title="Achtergrond met veren"/>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ep 8" title="Tekstcontainer vorm"/>
          <p:cNvGrpSpPr/>
          <p:nvPr/>
        </p:nvGrpSpPr>
        <p:grpSpPr>
          <a:xfrm>
            <a:off x="2452688" y="1262063"/>
            <a:ext cx="7286625" cy="4333875"/>
            <a:chOff x="2452688" y="1262063"/>
            <a:chExt cx="7286625" cy="4333875"/>
          </a:xfrm>
        </p:grpSpPr>
        <p:sp>
          <p:nvSpPr>
            <p:cNvPr id="175" name="Vrije v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Vrije v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Rechte verbindingslijn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Tijdelijke aanduiding voor datum 3"/>
          <p:cNvSpPr>
            <a:spLocks noGrp="1"/>
          </p:cNvSpPr>
          <p:nvPr>
            <p:ph type="dt" sz="half" idx="10"/>
          </p:nvPr>
        </p:nvSpPr>
        <p:spPr>
          <a:xfrm>
            <a:off x="8984743" y="6296730"/>
            <a:ext cx="2743200" cy="365125"/>
          </a:xfrm>
        </p:spPr>
        <p:txBody>
          <a:bodyPr rtlCol="0"/>
          <a:lstStyle>
            <a:lvl1pPr>
              <a:defRPr>
                <a:solidFill>
                  <a:schemeClr val="bg2"/>
                </a:solidFill>
              </a:defRPr>
            </a:lvl1pPr>
          </a:lstStyle>
          <a:p>
            <a:pPr rtl="0"/>
            <a:fld id="{9468FABA-2B50-443B-AE21-816EE1EA81D5}" type="datetime1">
              <a:rPr lang="nl-NL" noProof="0" smtClean="0"/>
              <a:t>18-4-2020</a:t>
            </a:fld>
            <a:endParaRPr lang="nl-NL" noProof="0" dirty="0"/>
          </a:p>
        </p:txBody>
      </p:sp>
      <p:sp>
        <p:nvSpPr>
          <p:cNvPr id="5" name="Tijdelijke aanduiding voor voettekst 4"/>
          <p:cNvSpPr>
            <a:spLocks noGrp="1"/>
          </p:cNvSpPr>
          <p:nvPr>
            <p:ph type="ftr" sz="quarter" idx="11"/>
          </p:nvPr>
        </p:nvSpPr>
        <p:spPr>
          <a:xfrm>
            <a:off x="4040910" y="6296730"/>
            <a:ext cx="4114800" cy="365125"/>
          </a:xfrm>
        </p:spPr>
        <p:txBody>
          <a:bodyPr rtlCol="0"/>
          <a:lstStyle>
            <a:lvl1pPr algn="ctr">
              <a:defRPr>
                <a:solidFill>
                  <a:schemeClr val="bg2"/>
                </a:solidFill>
              </a:defRPr>
            </a:lvl1pPr>
          </a:lstStyle>
          <a:p>
            <a:pPr rtl="0"/>
            <a:endParaRPr lang="nl-NL" noProof="0" dirty="0"/>
          </a:p>
        </p:txBody>
      </p:sp>
      <p:sp>
        <p:nvSpPr>
          <p:cNvPr id="6" name="Tijdelijke aanduiding voor dianummer 5"/>
          <p:cNvSpPr>
            <a:spLocks noGrp="1"/>
          </p:cNvSpPr>
          <p:nvPr>
            <p:ph type="sldNum" sz="quarter" idx="12"/>
          </p:nvPr>
        </p:nvSpPr>
        <p:spPr>
          <a:xfrm>
            <a:off x="464076" y="6296730"/>
            <a:ext cx="2781542" cy="365125"/>
          </a:xfrm>
        </p:spPr>
        <p:txBody>
          <a:bodyPr rtlCol="0" anchor="ctr"/>
          <a:lstStyle>
            <a:lvl1pPr algn="l">
              <a:defRPr sz="1200">
                <a:solidFill>
                  <a:schemeClr val="bg2"/>
                </a:solidFill>
              </a:defRPr>
            </a:lvl1pPr>
          </a:lstStyle>
          <a:p>
            <a:pPr rtl="0"/>
            <a:fld id="{FAEF9944-A4F6-4C59-AEBD-678D6480B8EA}" type="slidenum">
              <a:rPr lang="nl-NL" noProof="0" smtClean="0"/>
              <a:pPr rtl="0"/>
              <a:t>‹nr.›</a:t>
            </a:fld>
            <a:endParaRPr lang="nl-NL" noProof="0" dirty="0"/>
          </a:p>
        </p:txBody>
      </p:sp>
      <p:sp>
        <p:nvSpPr>
          <p:cNvPr id="2" name="Titel 1"/>
          <p:cNvSpPr>
            <a:spLocks noGrp="1"/>
          </p:cNvSpPr>
          <p:nvPr>
            <p:ph type="title"/>
          </p:nvPr>
        </p:nvSpPr>
        <p:spPr>
          <a:xfrm>
            <a:off x="3162301" y="1830579"/>
            <a:ext cx="5859724" cy="1841715"/>
          </a:xfrm>
        </p:spPr>
        <p:txBody>
          <a:bodyPr rtlCol="0" anchor="t">
            <a:normAutofit/>
          </a:bodyPr>
          <a:lstStyle>
            <a:lvl1pPr algn="ctr">
              <a:lnSpc>
                <a:spcPct val="105000"/>
              </a:lnSpc>
              <a:defRPr sz="3900" baseline="0">
                <a:solidFill>
                  <a:schemeClr val="tx2">
                    <a:lumMod val="75000"/>
                    <a:lumOff val="25000"/>
                  </a:schemeClr>
                </a:solidFill>
              </a:defRPr>
            </a:lvl1pPr>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3814584" y="4176131"/>
            <a:ext cx="4566474" cy="1038807"/>
          </a:xfrm>
        </p:spPr>
        <p:txBody>
          <a:bodyPr rtlCol="0">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Klikken om de tekststijl van het model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sz="half" idx="1"/>
          </p:nvPr>
        </p:nvSpPr>
        <p:spPr>
          <a:xfrm>
            <a:off x="2933699" y="2438399"/>
            <a:ext cx="4160520" cy="3657601"/>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inhoud 3"/>
          <p:cNvSpPr>
            <a:spLocks noGrp="1"/>
          </p:cNvSpPr>
          <p:nvPr>
            <p:ph sz="half" idx="2"/>
          </p:nvPr>
        </p:nvSpPr>
        <p:spPr>
          <a:xfrm>
            <a:off x="7543751" y="2438399"/>
            <a:ext cx="4160520" cy="3657601"/>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datum 4"/>
          <p:cNvSpPr>
            <a:spLocks noGrp="1"/>
          </p:cNvSpPr>
          <p:nvPr>
            <p:ph type="dt" sz="half" idx="10"/>
          </p:nvPr>
        </p:nvSpPr>
        <p:spPr/>
        <p:txBody>
          <a:bodyPr rtlCol="0"/>
          <a:lstStyle/>
          <a:p>
            <a:pPr rtl="0"/>
            <a:fld id="{868CC0B4-93DD-4004-AC46-5280C8290A51}" type="datetime1">
              <a:rPr lang="nl-NL" noProof="0" smtClean="0"/>
              <a:t>18-4-2020</a:t>
            </a:fld>
            <a:endParaRPr lang="nl-NL" noProof="0" dirty="0"/>
          </a:p>
        </p:txBody>
      </p:sp>
      <p:sp>
        <p:nvSpPr>
          <p:cNvPr id="6" name="Tijdelijke aanduiding voor voettekst 5"/>
          <p:cNvSpPr>
            <a:spLocks noGrp="1"/>
          </p:cNvSpPr>
          <p:nvPr>
            <p:ph type="ftr" sz="quarter" idx="11"/>
          </p:nvPr>
        </p:nvSpPr>
        <p:spPr/>
        <p:txBody>
          <a:bodyPr rtlCol="0"/>
          <a:lstStyle/>
          <a:p>
            <a:pPr rtl="0"/>
            <a:endParaRPr lang="nl-NL" noProof="0" dirty="0"/>
          </a:p>
        </p:txBody>
      </p:sp>
      <p:sp>
        <p:nvSpPr>
          <p:cNvPr id="7" name="Tijdelijke aanduiding voor dianummer 6"/>
          <p:cNvSpPr>
            <a:spLocks noGrp="1"/>
          </p:cNvSpPr>
          <p:nvPr>
            <p:ph type="sldNum" sz="quarter" idx="12"/>
          </p:nvPr>
        </p:nvSpPr>
        <p:spPr/>
        <p:txBody>
          <a:bodyPr rtlCol="0"/>
          <a:lstStyle/>
          <a:p>
            <a:pPr rtl="0"/>
            <a:fld id="{FAEF9944-A4F6-4C59-AEBD-678D6480B8EA}" type="slidenum">
              <a:rPr lang="nl-NL" noProof="0" smtClean="0"/>
              <a:t>‹nr.›</a:t>
            </a:fld>
            <a:endParaRPr lang="nl-NL"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2933698" y="566928"/>
            <a:ext cx="8770573" cy="1563624"/>
          </a:xfrm>
        </p:spPr>
        <p:txBody>
          <a:bodyPr rtlCol="0"/>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2933699" y="2456408"/>
            <a:ext cx="4160520" cy="823912"/>
          </a:xfrm>
        </p:spPr>
        <p:txBody>
          <a:bodyPr rtlCol="0"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4" name="Tijdelijke aanduiding voor inhoud 3"/>
          <p:cNvSpPr>
            <a:spLocks noGrp="1"/>
          </p:cNvSpPr>
          <p:nvPr>
            <p:ph sz="half" idx="2"/>
          </p:nvPr>
        </p:nvSpPr>
        <p:spPr>
          <a:xfrm>
            <a:off x="2933699" y="3316639"/>
            <a:ext cx="4160520" cy="2779361"/>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tekst 4"/>
          <p:cNvSpPr>
            <a:spLocks noGrp="1"/>
          </p:cNvSpPr>
          <p:nvPr>
            <p:ph type="body" sz="quarter" idx="3"/>
          </p:nvPr>
        </p:nvSpPr>
        <p:spPr>
          <a:xfrm>
            <a:off x="7543751" y="2456408"/>
            <a:ext cx="4160520" cy="823912"/>
          </a:xfrm>
        </p:spPr>
        <p:txBody>
          <a:bodyPr rtlCol="0"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6" name="Tijdelijke aanduiding voor inhoud 5"/>
          <p:cNvSpPr>
            <a:spLocks noGrp="1"/>
          </p:cNvSpPr>
          <p:nvPr>
            <p:ph sz="quarter" idx="4"/>
          </p:nvPr>
        </p:nvSpPr>
        <p:spPr>
          <a:xfrm>
            <a:off x="7543751" y="3316639"/>
            <a:ext cx="4160520" cy="2779361"/>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7" name="Tijdelijke aanduiding voor datum 6"/>
          <p:cNvSpPr>
            <a:spLocks noGrp="1"/>
          </p:cNvSpPr>
          <p:nvPr>
            <p:ph type="dt" sz="half" idx="10"/>
          </p:nvPr>
        </p:nvSpPr>
        <p:spPr/>
        <p:txBody>
          <a:bodyPr rtlCol="0"/>
          <a:lstStyle/>
          <a:p>
            <a:pPr rtl="0"/>
            <a:fld id="{32004C1E-C4D3-45A9-B945-5AC7AAE5C6D9}" type="datetime1">
              <a:rPr lang="nl-NL" noProof="0" smtClean="0"/>
              <a:t>18-4-2020</a:t>
            </a:fld>
            <a:endParaRPr lang="nl-NL" noProof="0" dirty="0"/>
          </a:p>
        </p:txBody>
      </p:sp>
      <p:sp>
        <p:nvSpPr>
          <p:cNvPr id="8" name="Tijdelijke aanduiding voor voettekst 7"/>
          <p:cNvSpPr>
            <a:spLocks noGrp="1"/>
          </p:cNvSpPr>
          <p:nvPr>
            <p:ph type="ftr" sz="quarter" idx="11"/>
          </p:nvPr>
        </p:nvSpPr>
        <p:spPr/>
        <p:txBody>
          <a:bodyPr rtlCol="0"/>
          <a:lstStyle/>
          <a:p>
            <a:pPr rtl="0"/>
            <a:endParaRPr lang="nl-NL" noProof="0" dirty="0"/>
          </a:p>
        </p:txBody>
      </p:sp>
      <p:sp>
        <p:nvSpPr>
          <p:cNvPr id="9" name="Tijdelijke aanduiding voor dianummer 8"/>
          <p:cNvSpPr>
            <a:spLocks noGrp="1"/>
          </p:cNvSpPr>
          <p:nvPr>
            <p:ph type="sldNum" sz="quarter" idx="12"/>
          </p:nvPr>
        </p:nvSpPr>
        <p:spPr/>
        <p:txBody>
          <a:bodyPr rtlCol="0"/>
          <a:lstStyle/>
          <a:p>
            <a:pPr rtl="0"/>
            <a:fld id="{FAEF9944-A4F6-4C59-AEBD-678D6480B8EA}" type="slidenum">
              <a:rPr lang="nl-NL" noProof="0" smtClean="0"/>
              <a:t>‹nr.›</a:t>
            </a:fld>
            <a:endParaRPr lang="nl-NL"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datum 2"/>
          <p:cNvSpPr>
            <a:spLocks noGrp="1"/>
          </p:cNvSpPr>
          <p:nvPr>
            <p:ph type="dt" sz="half" idx="10"/>
          </p:nvPr>
        </p:nvSpPr>
        <p:spPr/>
        <p:txBody>
          <a:bodyPr rtlCol="0"/>
          <a:lstStyle/>
          <a:p>
            <a:pPr rtl="0"/>
            <a:fld id="{DEB9256B-BAD2-4B9B-A1A1-635A2B494FD6}" type="datetime1">
              <a:rPr lang="nl-NL" noProof="0" smtClean="0"/>
              <a:t>18-4-2020</a:t>
            </a:fld>
            <a:endParaRPr lang="nl-NL" noProof="0" dirty="0"/>
          </a:p>
        </p:txBody>
      </p:sp>
      <p:sp>
        <p:nvSpPr>
          <p:cNvPr id="4" name="Tijdelijke aanduiding voor voettekst 3"/>
          <p:cNvSpPr>
            <a:spLocks noGrp="1"/>
          </p:cNvSpPr>
          <p:nvPr>
            <p:ph type="ftr" sz="quarter" idx="11"/>
          </p:nvPr>
        </p:nvSpPr>
        <p:spPr/>
        <p:txBody>
          <a:bodyPr rtlCol="0"/>
          <a:lstStyle/>
          <a:p>
            <a:pPr rtl="0"/>
            <a:endParaRPr lang="nl-NL" noProof="0" dirty="0"/>
          </a:p>
        </p:txBody>
      </p:sp>
      <p:sp>
        <p:nvSpPr>
          <p:cNvPr id="5" name="Tijdelijke aanduiding voor dianummer 4"/>
          <p:cNvSpPr>
            <a:spLocks noGrp="1"/>
          </p:cNvSpPr>
          <p:nvPr>
            <p:ph type="sldNum" sz="quarter" idx="12"/>
          </p:nvPr>
        </p:nvSpPr>
        <p:spPr/>
        <p:txBody>
          <a:bodyPr rtlCol="0"/>
          <a:lstStyle/>
          <a:p>
            <a:pPr rtl="0"/>
            <a:fld id="{FAEF9944-A4F6-4C59-AEBD-678D6480B8EA}" type="slidenum">
              <a:rPr lang="nl-NL" noProof="0" smtClean="0"/>
              <a:t>‹nr.›</a:t>
            </a:fld>
            <a:endParaRPr lang="nl-NL"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bg>
      <p:bgPr>
        <a:solidFill>
          <a:schemeClr val="bg2"/>
        </a:solidFill>
        <a:effectLst/>
      </p:bgPr>
    </p:bg>
    <p:spTree>
      <p:nvGrpSpPr>
        <p:cNvPr id="1" name=""/>
        <p:cNvGrpSpPr/>
        <p:nvPr/>
      </p:nvGrpSpPr>
      <p:grpSpPr>
        <a:xfrm>
          <a:off x="0" y="0"/>
          <a:ext cx="0" cy="0"/>
          <a:chOff x="0" y="0"/>
          <a:chExt cx="0" cy="0"/>
        </a:xfrm>
      </p:grpSpPr>
      <p:grpSp>
        <p:nvGrpSpPr>
          <p:cNvPr id="5" name="Groep 4" title="Veren"/>
          <p:cNvGrpSpPr/>
          <p:nvPr/>
        </p:nvGrpSpPr>
        <p:grpSpPr>
          <a:xfrm>
            <a:off x="400714" y="362425"/>
            <a:ext cx="3495979" cy="6204388"/>
            <a:chOff x="400714" y="362425"/>
            <a:chExt cx="3495979" cy="6204388"/>
          </a:xfrm>
        </p:grpSpPr>
        <p:sp>
          <p:nvSpPr>
            <p:cNvPr id="6" name="Vrije v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Vrije v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jdelijke aanduiding voor datum 1"/>
          <p:cNvSpPr>
            <a:spLocks noGrp="1"/>
          </p:cNvSpPr>
          <p:nvPr>
            <p:ph type="dt" sz="half" idx="10"/>
          </p:nvPr>
        </p:nvSpPr>
        <p:spPr/>
        <p:txBody>
          <a:bodyPr rtlCol="0"/>
          <a:lstStyle/>
          <a:p>
            <a:pPr rtl="0"/>
            <a:fld id="{724FFF51-3ABD-4395-9D36-6CD9F0616271}" type="datetime1">
              <a:rPr lang="nl-NL" noProof="0" smtClean="0"/>
              <a:t>18-4-2020</a:t>
            </a:fld>
            <a:endParaRPr lang="nl-NL" noProof="0" dirty="0"/>
          </a:p>
        </p:txBody>
      </p:sp>
      <p:sp>
        <p:nvSpPr>
          <p:cNvPr id="3" name="Tijdelijke aanduiding voor voettekst 2"/>
          <p:cNvSpPr>
            <a:spLocks noGrp="1"/>
          </p:cNvSpPr>
          <p:nvPr>
            <p:ph type="ftr" sz="quarter" idx="11"/>
          </p:nvPr>
        </p:nvSpPr>
        <p:spPr/>
        <p:txBody>
          <a:bodyPr rtlCol="0"/>
          <a:lstStyle/>
          <a:p>
            <a:pPr rtl="0"/>
            <a:endParaRPr lang="nl-NL" noProof="0" dirty="0"/>
          </a:p>
        </p:txBody>
      </p:sp>
      <p:sp>
        <p:nvSpPr>
          <p:cNvPr id="4" name="Tijdelijke aanduiding voor dianummer 3"/>
          <p:cNvSpPr>
            <a:spLocks noGrp="1"/>
          </p:cNvSpPr>
          <p:nvPr>
            <p:ph type="sldNum" sz="quarter" idx="12"/>
          </p:nvPr>
        </p:nvSpPr>
        <p:spPr/>
        <p:txBody>
          <a:bodyPr rtlCol="0"/>
          <a:lstStyle/>
          <a:p>
            <a:pPr rtl="0"/>
            <a:fld id="{FAEF9944-A4F6-4C59-AEBD-678D6480B8EA}" type="slidenum">
              <a:rPr lang="nl-NL" noProof="0" smtClean="0"/>
              <a:t>‹nr.›</a:t>
            </a:fld>
            <a:endParaRPr lang="nl-NL" noProof="0" dirty="0"/>
          </a:p>
        </p:txBody>
      </p:sp>
    </p:spTree>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8" name="Vrije vorm 15" title="Ve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el 1"/>
          <p:cNvSpPr>
            <a:spLocks noGrp="1"/>
          </p:cNvSpPr>
          <p:nvPr>
            <p:ph type="title"/>
          </p:nvPr>
        </p:nvSpPr>
        <p:spPr>
          <a:xfrm>
            <a:off x="8476488" y="1503907"/>
            <a:ext cx="3227715" cy="1687924"/>
          </a:xfrm>
        </p:spPr>
        <p:txBody>
          <a:bodyPr rtlCol="0" anchor="b">
            <a:normAutofit/>
          </a:bodyPr>
          <a:lstStyle>
            <a:lvl1pPr>
              <a:lnSpc>
                <a:spcPct val="104000"/>
              </a:lnSpc>
              <a:defRPr sz="3400"/>
            </a:lvl1pPr>
          </a:lstStyle>
          <a:p>
            <a:pPr rtl="0"/>
            <a:r>
              <a:rPr lang="nl-NL" noProof="0"/>
              <a:t>Klik om stijl te bewerken</a:t>
            </a:r>
            <a:endParaRPr lang="nl-NL" noProof="0" dirty="0"/>
          </a:p>
        </p:txBody>
      </p:sp>
      <p:sp>
        <p:nvSpPr>
          <p:cNvPr id="3" name="Tijdelijke aanduiding voor inhoud 2"/>
          <p:cNvSpPr>
            <a:spLocks noGrp="1"/>
          </p:cNvSpPr>
          <p:nvPr>
            <p:ph idx="1"/>
          </p:nvPr>
        </p:nvSpPr>
        <p:spPr>
          <a:xfrm>
            <a:off x="487730" y="441414"/>
            <a:ext cx="7597040" cy="5654586"/>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tekst 3"/>
          <p:cNvSpPr>
            <a:spLocks noGrp="1"/>
          </p:cNvSpPr>
          <p:nvPr>
            <p:ph type="body" sz="half" idx="2"/>
          </p:nvPr>
        </p:nvSpPr>
        <p:spPr>
          <a:xfrm>
            <a:off x="8476488" y="3223803"/>
            <a:ext cx="3227715" cy="2872197"/>
          </a:xfrm>
        </p:spPr>
        <p:txBody>
          <a:bodyPr rtlCol="0"/>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Klikken om de tekststijl van het model te bewerken</a:t>
            </a:r>
          </a:p>
        </p:txBody>
      </p:sp>
      <p:sp>
        <p:nvSpPr>
          <p:cNvPr id="5" name="Tijdelijke aanduiding voor datum 4"/>
          <p:cNvSpPr>
            <a:spLocks noGrp="1"/>
          </p:cNvSpPr>
          <p:nvPr>
            <p:ph type="dt" sz="half" idx="10"/>
          </p:nvPr>
        </p:nvSpPr>
        <p:spPr>
          <a:xfrm>
            <a:off x="8476555" y="6286500"/>
            <a:ext cx="3227715" cy="365125"/>
          </a:xfrm>
        </p:spPr>
        <p:txBody>
          <a:bodyPr rtlCol="0"/>
          <a:lstStyle>
            <a:lvl1pPr algn="l">
              <a:defRPr/>
            </a:lvl1pPr>
          </a:lstStyle>
          <a:p>
            <a:pPr rtl="0"/>
            <a:fld id="{B26EA93B-3F42-4A89-9742-5C389EE883B2}" type="datetime1">
              <a:rPr lang="nl-NL" noProof="0" smtClean="0"/>
              <a:t>18-4-2020</a:t>
            </a:fld>
            <a:endParaRPr lang="nl-NL" noProof="0" dirty="0"/>
          </a:p>
        </p:txBody>
      </p:sp>
      <p:sp>
        <p:nvSpPr>
          <p:cNvPr id="6" name="Tijdelijke aanduiding voor voettekst 5"/>
          <p:cNvSpPr>
            <a:spLocks noGrp="1"/>
          </p:cNvSpPr>
          <p:nvPr>
            <p:ph type="ftr" sz="quarter" idx="11"/>
          </p:nvPr>
        </p:nvSpPr>
        <p:spPr>
          <a:xfrm>
            <a:off x="487730" y="6286500"/>
            <a:ext cx="7597040" cy="365125"/>
          </a:xfrm>
        </p:spPr>
        <p:txBody>
          <a:bodyPr rtlCol="0"/>
          <a:lstStyle>
            <a:lvl1pPr algn="l">
              <a:defRPr/>
            </a:lvl1pPr>
          </a:lstStyle>
          <a:p>
            <a:pPr rtl="0"/>
            <a:endParaRPr lang="nl-NL" noProof="0" dirty="0"/>
          </a:p>
        </p:txBody>
      </p:sp>
      <p:sp>
        <p:nvSpPr>
          <p:cNvPr id="7" name="Tijdelijke aanduiding voor dianummer 6"/>
          <p:cNvSpPr>
            <a:spLocks noGrp="1"/>
          </p:cNvSpPr>
          <p:nvPr>
            <p:ph type="sldNum" sz="quarter" idx="12"/>
          </p:nvPr>
        </p:nvSpPr>
        <p:spPr>
          <a:xfrm>
            <a:off x="8476488" y="373604"/>
            <a:ext cx="3227715" cy="816481"/>
          </a:xfrm>
        </p:spPr>
        <p:txBody>
          <a:bodyPr rtlCol="0" anchor="t"/>
          <a:lstStyle>
            <a:lvl1pPr algn="l">
              <a:defRPr sz="4400"/>
            </a:lvl1pPr>
          </a:lstStyle>
          <a:p>
            <a:pPr rtl="0"/>
            <a:fld id="{FAEF9944-A4F6-4C59-AEBD-678D6480B8EA}" type="slidenum">
              <a:rPr lang="nl-NL" noProof="0" smtClean="0"/>
              <a:pPr rtl="0"/>
              <a:t>‹nr.›</a:t>
            </a:fld>
            <a:endParaRPr lang="nl-NL" noProof="0" dirty="0"/>
          </a:p>
        </p:txBody>
      </p:sp>
    </p:spTree>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2" name="Vrije vorm 15" title="Ve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el 1"/>
          <p:cNvSpPr>
            <a:spLocks noGrp="1"/>
          </p:cNvSpPr>
          <p:nvPr>
            <p:ph type="title"/>
          </p:nvPr>
        </p:nvSpPr>
        <p:spPr>
          <a:xfrm>
            <a:off x="8476488" y="1503910"/>
            <a:ext cx="3230625" cy="1687924"/>
          </a:xfrm>
        </p:spPr>
        <p:txBody>
          <a:bodyPr rtlCol="0" anchor="b">
            <a:noAutofit/>
          </a:bodyPr>
          <a:lstStyle>
            <a:lvl1pPr>
              <a:lnSpc>
                <a:spcPct val="104000"/>
              </a:lnSpc>
              <a:defRPr sz="3400"/>
            </a:lvl1pPr>
          </a:lstStyle>
          <a:p>
            <a:pPr rtl="0"/>
            <a:r>
              <a:rPr lang="nl-NL" noProof="0"/>
              <a:t>Klik om stijl te bewerken</a:t>
            </a:r>
            <a:endParaRPr lang="nl-NL" noProof="0" dirty="0"/>
          </a:p>
        </p:txBody>
      </p:sp>
      <p:sp>
        <p:nvSpPr>
          <p:cNvPr id="3" name="Tijdelijke aanduiding voor afbeelding 2"/>
          <p:cNvSpPr>
            <a:spLocks noGrp="1" noChangeAspect="1"/>
          </p:cNvSpPr>
          <p:nvPr>
            <p:ph type="pic" idx="1"/>
          </p:nvPr>
        </p:nvSpPr>
        <p:spPr>
          <a:xfrm>
            <a:off x="0" y="0"/>
            <a:ext cx="8102651" cy="6857999"/>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dirty="0"/>
              <a:t>Klik op het pictogram als u een afbeelding wilt toevoegen</a:t>
            </a:r>
          </a:p>
        </p:txBody>
      </p:sp>
      <p:sp>
        <p:nvSpPr>
          <p:cNvPr id="4" name="Tijdelijke aanduiding voor tekst 3"/>
          <p:cNvSpPr>
            <a:spLocks noGrp="1"/>
          </p:cNvSpPr>
          <p:nvPr>
            <p:ph type="body" sz="half" idx="2"/>
          </p:nvPr>
        </p:nvSpPr>
        <p:spPr>
          <a:xfrm>
            <a:off x="8476488" y="3223806"/>
            <a:ext cx="3227832" cy="2872194"/>
          </a:xfrm>
        </p:spPr>
        <p:txBody>
          <a:bodyPr rtlCol="0"/>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Klikken om de tekststijl van het model te bewerken</a:t>
            </a:r>
          </a:p>
        </p:txBody>
      </p:sp>
      <p:sp>
        <p:nvSpPr>
          <p:cNvPr id="5" name="Tijdelijke aanduiding voor datum 4"/>
          <p:cNvSpPr>
            <a:spLocks noGrp="1"/>
          </p:cNvSpPr>
          <p:nvPr>
            <p:ph type="dt" sz="half" idx="10"/>
          </p:nvPr>
        </p:nvSpPr>
        <p:spPr>
          <a:xfrm>
            <a:off x="8476488" y="6291072"/>
            <a:ext cx="3227832" cy="365125"/>
          </a:xfrm>
        </p:spPr>
        <p:txBody>
          <a:bodyPr rtlCol="0"/>
          <a:lstStyle>
            <a:lvl1pPr algn="l">
              <a:defRPr/>
            </a:lvl1pPr>
          </a:lstStyle>
          <a:p>
            <a:pPr rtl="0"/>
            <a:fld id="{3003D42D-4CF1-4541-9479-DFBACFDA3625}" type="datetime1">
              <a:rPr lang="nl-NL" noProof="0" smtClean="0"/>
              <a:t>18-4-2020</a:t>
            </a:fld>
            <a:endParaRPr lang="nl-NL" noProof="0" dirty="0"/>
          </a:p>
        </p:txBody>
      </p:sp>
      <p:sp>
        <p:nvSpPr>
          <p:cNvPr id="6" name="Tijdelijke aanduiding voor voettekst 5"/>
          <p:cNvSpPr>
            <a:spLocks noGrp="1"/>
          </p:cNvSpPr>
          <p:nvPr>
            <p:ph type="ftr" sz="quarter" idx="11"/>
          </p:nvPr>
        </p:nvSpPr>
        <p:spPr>
          <a:xfrm>
            <a:off x="487731" y="6291072"/>
            <a:ext cx="7598664" cy="365125"/>
          </a:xfrm>
        </p:spPr>
        <p:txBody>
          <a:bodyPr rtlCol="0"/>
          <a:lstStyle>
            <a:lvl1pPr algn="l">
              <a:defRPr/>
            </a:lvl1pPr>
          </a:lstStyle>
          <a:p>
            <a:pPr rtl="0"/>
            <a:endParaRPr lang="nl-NL" noProof="0" dirty="0"/>
          </a:p>
        </p:txBody>
      </p:sp>
      <p:sp>
        <p:nvSpPr>
          <p:cNvPr id="7" name="Tijdelijke aanduiding voor dianummer 6"/>
          <p:cNvSpPr>
            <a:spLocks noGrp="1"/>
          </p:cNvSpPr>
          <p:nvPr>
            <p:ph type="sldNum" sz="quarter" idx="12"/>
          </p:nvPr>
        </p:nvSpPr>
        <p:spPr>
          <a:xfrm>
            <a:off x="8476488" y="373607"/>
            <a:ext cx="3227832" cy="816482"/>
          </a:xfrm>
        </p:spPr>
        <p:txBody>
          <a:bodyPr rtlCol="0" anchor="t"/>
          <a:lstStyle>
            <a:lvl1pPr algn="l">
              <a:defRPr sz="4400"/>
            </a:lvl1pPr>
          </a:lstStyle>
          <a:p>
            <a:pPr rtl="0"/>
            <a:fld id="{FAEF9944-A4F6-4C59-AEBD-678D6480B8EA}" type="slidenum">
              <a:rPr lang="nl-NL" noProof="0" smtClean="0"/>
              <a:pPr rtl="0"/>
              <a:t>‹nr.›</a:t>
            </a:fld>
            <a:endParaRPr lang="nl-NL"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ep 6" title="Veren"/>
          <p:cNvGrpSpPr/>
          <p:nvPr/>
        </p:nvGrpSpPr>
        <p:grpSpPr>
          <a:xfrm>
            <a:off x="400714" y="362425"/>
            <a:ext cx="3495979" cy="6204388"/>
            <a:chOff x="400714" y="362425"/>
            <a:chExt cx="3495979" cy="6204388"/>
          </a:xfrm>
        </p:grpSpPr>
        <p:sp>
          <p:nvSpPr>
            <p:cNvPr id="12" name="Vrije v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Vrije v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jdelijke aanduiding voor titel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pPr rtl="0"/>
            <a:r>
              <a:rPr lang="nl-NL" noProof="0" dirty="0"/>
              <a:t>Klik om de titelstijl van het model te bewerken</a:t>
            </a:r>
          </a:p>
        </p:txBody>
      </p:sp>
      <p:sp>
        <p:nvSpPr>
          <p:cNvPr id="3" name="Tijdelijke aanduiding voor tekst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4" name="Tijdelijke aanduiding voor datum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pPr rtl="0"/>
            <a:fld id="{173A9827-F56B-474C-8CE7-9AD331A221AF}" type="datetime1">
              <a:rPr lang="nl-NL" noProof="0" smtClean="0"/>
              <a:t>18-4-2020</a:t>
            </a:fld>
            <a:endParaRPr lang="nl-NL" noProof="0" dirty="0"/>
          </a:p>
        </p:txBody>
      </p:sp>
      <p:sp>
        <p:nvSpPr>
          <p:cNvPr id="5" name="Tijdelijke aanduiding voor voettekst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pPr rtl="0"/>
            <a:endParaRPr lang="nl-NL" noProof="0" dirty="0"/>
          </a:p>
        </p:txBody>
      </p:sp>
      <p:sp>
        <p:nvSpPr>
          <p:cNvPr id="6" name="Tijdelijke aanduiding voor dianumm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pPr rtl="0"/>
            <a:fld id="{FAEF9944-A4F6-4C59-AEBD-678D6480B8EA}" type="slidenum">
              <a:rPr lang="nl-NL" noProof="0" smtClean="0"/>
              <a:pPr rtl="0"/>
              <a:t>‹nr.›</a:t>
            </a:fld>
            <a:endParaRPr lang="nl-NL" noProof="0" dirty="0"/>
          </a:p>
        </p:txBody>
      </p:sp>
      <p:cxnSp>
        <p:nvCxnSpPr>
          <p:cNvPr id="9" name="Rechte verbindingslijn 8" title="Regel"/>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1" name="Rechthoek 50">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grpSp>
        <p:nvGrpSpPr>
          <p:cNvPr id="53" name="Groep 52">
            <a:extLst>
              <a:ext uri="{FF2B5EF4-FFF2-40B4-BE49-F238E27FC236}">
                <a16:creationId xmlns:a16="http://schemas.microsoft.com/office/drawing/2014/main" id="{C1D78633-7222-4BD8-9B43-C5A3FE3FB1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75"/>
            <a:ext cx="12198350" cy="6875463"/>
            <a:chOff x="0" y="3175"/>
            <a:chExt cx="12198350" cy="6875463"/>
          </a:xfrm>
        </p:grpSpPr>
        <p:sp>
          <p:nvSpPr>
            <p:cNvPr id="54" name="Vrije vorm 5">
              <a:extLst>
                <a:ext uri="{FF2B5EF4-FFF2-40B4-BE49-F238E27FC236}">
                  <a16:creationId xmlns:a16="http://schemas.microsoft.com/office/drawing/2014/main" id="{64A62ED5-69F8-4A9A-959F-BDFA4CB006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55" name="Vrije vorm 9">
              <a:extLst>
                <a:ext uri="{FF2B5EF4-FFF2-40B4-BE49-F238E27FC236}">
                  <a16:creationId xmlns:a16="http://schemas.microsoft.com/office/drawing/2014/main" id="{1E1E0581-3B45-45FA-909D-956C5BA8C3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56" name="Vrije vorm 13">
              <a:extLst>
                <a:ext uri="{FF2B5EF4-FFF2-40B4-BE49-F238E27FC236}">
                  <a16:creationId xmlns:a16="http://schemas.microsoft.com/office/drawing/2014/main" id="{05474103-4A93-4198-B2FA-45EC74FD52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grpSp>
      <p:grpSp>
        <p:nvGrpSpPr>
          <p:cNvPr id="58" name="Groep 57">
            <a:extLst>
              <a:ext uri="{FF2B5EF4-FFF2-40B4-BE49-F238E27FC236}">
                <a16:creationId xmlns:a16="http://schemas.microsoft.com/office/drawing/2014/main" id="{AD746CED-0567-4DF8-AB5A-955539059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52688" y="1262063"/>
            <a:ext cx="7286625" cy="4333875"/>
            <a:chOff x="2452688" y="1262063"/>
            <a:chExt cx="7286625" cy="4333875"/>
          </a:xfrm>
        </p:grpSpPr>
        <p:sp useBgFill="1">
          <p:nvSpPr>
            <p:cNvPr id="59" name="Vrije vorm 159">
              <a:extLst>
                <a:ext uri="{FF2B5EF4-FFF2-40B4-BE49-F238E27FC236}">
                  <a16:creationId xmlns:a16="http://schemas.microsoft.com/office/drawing/2014/main" id="{ADA5E076-A7C5-4275-A6C5-D0949C89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60" name="Vrije vorm 164">
              <a:extLst>
                <a:ext uri="{FF2B5EF4-FFF2-40B4-BE49-F238E27FC236}">
                  <a16:creationId xmlns:a16="http://schemas.microsoft.com/office/drawing/2014/main" id="{8DA0B687-0059-4D26-A341-3533C07D8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tx2">
                <a:lumMod val="75000"/>
                <a:lumOff val="25000"/>
              </a:schemeClr>
            </a:solidFill>
            <a:ln w="0">
              <a:noFill/>
              <a:prstDash val="solid"/>
              <a:round/>
              <a:headEnd/>
              <a:tailEnd/>
            </a:ln>
          </p:spPr>
        </p:sp>
        <p:cxnSp>
          <p:nvCxnSpPr>
            <p:cNvPr id="61" name="Rechte verbindingslijn 60">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 name="Titel 1">
            <a:extLst>
              <a:ext uri="{FF2B5EF4-FFF2-40B4-BE49-F238E27FC236}">
                <a16:creationId xmlns:a16="http://schemas.microsoft.com/office/drawing/2014/main" id="{465AC2A1-33AB-498F-9481-456EE428A8BA}"/>
              </a:ext>
            </a:extLst>
          </p:cNvPr>
          <p:cNvSpPr>
            <a:spLocks noGrp="1"/>
          </p:cNvSpPr>
          <p:nvPr>
            <p:ph type="ctrTitle"/>
          </p:nvPr>
        </p:nvSpPr>
        <p:spPr>
          <a:xfrm>
            <a:off x="3162301" y="1830579"/>
            <a:ext cx="5860821" cy="1829015"/>
          </a:xfrm>
        </p:spPr>
        <p:txBody>
          <a:bodyPr rtlCol="0" anchor="ctr">
            <a:normAutofit/>
          </a:bodyPr>
          <a:lstStyle/>
          <a:p>
            <a:pPr algn="ctr"/>
            <a:r>
              <a:rPr lang="nl-NL" dirty="0">
                <a:solidFill>
                  <a:schemeClr val="tx2">
                    <a:lumMod val="75000"/>
                    <a:lumOff val="25000"/>
                  </a:schemeClr>
                </a:solidFill>
              </a:rPr>
              <a:t>Een jongensoorlog</a:t>
            </a:r>
          </a:p>
        </p:txBody>
      </p:sp>
      <p:sp>
        <p:nvSpPr>
          <p:cNvPr id="3" name="Subtitel 2">
            <a:extLst>
              <a:ext uri="{FF2B5EF4-FFF2-40B4-BE49-F238E27FC236}">
                <a16:creationId xmlns:a16="http://schemas.microsoft.com/office/drawing/2014/main" id="{244B152B-31E5-418B-BA48-A3361253FE01}"/>
              </a:ext>
            </a:extLst>
          </p:cNvPr>
          <p:cNvSpPr>
            <a:spLocks noGrp="1"/>
          </p:cNvSpPr>
          <p:nvPr>
            <p:ph type="subTitle" idx="1"/>
          </p:nvPr>
        </p:nvSpPr>
        <p:spPr>
          <a:xfrm>
            <a:off x="3162301" y="4176130"/>
            <a:ext cx="5860821" cy="926103"/>
          </a:xfrm>
        </p:spPr>
        <p:txBody>
          <a:bodyPr rtlCol="0">
            <a:normAutofit/>
          </a:bodyPr>
          <a:lstStyle/>
          <a:p>
            <a:pPr algn="ctr" rtl="0"/>
            <a:r>
              <a:rPr lang="nl-NL" dirty="0">
                <a:solidFill>
                  <a:schemeClr val="tx2">
                    <a:lumMod val="75000"/>
                    <a:lumOff val="25000"/>
                  </a:schemeClr>
                </a:solidFill>
              </a:rPr>
              <a:t>J. Bernlef</a:t>
            </a:r>
          </a:p>
        </p:txBody>
      </p:sp>
      <p:sp>
        <p:nvSpPr>
          <p:cNvPr id="5" name="Rechthoek: afgeronde hoeken 4">
            <a:extLst>
              <a:ext uri="{FF2B5EF4-FFF2-40B4-BE49-F238E27FC236}">
                <a16:creationId xmlns:a16="http://schemas.microsoft.com/office/drawing/2014/main" id="{383F18A1-3FEC-4920-970C-BB88AAF987BF}"/>
              </a:ext>
            </a:extLst>
          </p:cNvPr>
          <p:cNvSpPr/>
          <p:nvPr/>
        </p:nvSpPr>
        <p:spPr>
          <a:xfrm>
            <a:off x="8920345" y="6057971"/>
            <a:ext cx="3087756" cy="606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Gemaakt door: Bregje Heezen</a:t>
            </a:r>
          </a:p>
          <a:p>
            <a:r>
              <a:rPr lang="nl-NL" dirty="0"/>
              <a:t> Klas: Havo 3A                 </a:t>
            </a:r>
          </a:p>
        </p:txBody>
      </p:sp>
    </p:spTree>
    <p:extLst>
      <p:ext uri="{BB962C8B-B14F-4D97-AF65-F5344CB8AC3E}">
        <p14:creationId xmlns:p14="http://schemas.microsoft.com/office/powerpoint/2010/main" val="1074360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AE00C8-AF9E-4CE9-A07A-01056EC0B1F4}"/>
              </a:ext>
            </a:extLst>
          </p:cNvPr>
          <p:cNvSpPr>
            <a:spLocks noGrp="1"/>
          </p:cNvSpPr>
          <p:nvPr>
            <p:ph type="title"/>
          </p:nvPr>
        </p:nvSpPr>
        <p:spPr/>
        <p:txBody>
          <a:bodyPr/>
          <a:lstStyle/>
          <a:p>
            <a:r>
              <a:rPr lang="nl-NL" dirty="0"/>
              <a:t>Opbouw</a:t>
            </a:r>
          </a:p>
        </p:txBody>
      </p:sp>
      <p:sp>
        <p:nvSpPr>
          <p:cNvPr id="3" name="Tijdelijke aanduiding voor inhoud 2">
            <a:extLst>
              <a:ext uri="{FF2B5EF4-FFF2-40B4-BE49-F238E27FC236}">
                <a16:creationId xmlns:a16="http://schemas.microsoft.com/office/drawing/2014/main" id="{B22DB594-E83B-4AC6-B97E-0417059C6EE8}"/>
              </a:ext>
            </a:extLst>
          </p:cNvPr>
          <p:cNvSpPr>
            <a:spLocks noGrp="1"/>
          </p:cNvSpPr>
          <p:nvPr>
            <p:ph idx="1"/>
          </p:nvPr>
        </p:nvSpPr>
        <p:spPr/>
        <p:txBody>
          <a:bodyPr/>
          <a:lstStyle/>
          <a:p>
            <a:r>
              <a:rPr lang="nl-NL" dirty="0"/>
              <a:t>Roman</a:t>
            </a:r>
          </a:p>
          <a:p>
            <a:r>
              <a:rPr lang="nl-NL" dirty="0"/>
              <a:t>Chronologisch </a:t>
            </a:r>
          </a:p>
          <a:p>
            <a:r>
              <a:rPr lang="nl-NL" dirty="0"/>
              <a:t>15 hoofdstukken </a:t>
            </a:r>
          </a:p>
          <a:p>
            <a:r>
              <a:rPr lang="nl-NL" dirty="0"/>
              <a:t>Zelfde wijze </a:t>
            </a:r>
          </a:p>
          <a:p>
            <a:r>
              <a:rPr lang="nl-NL" dirty="0"/>
              <a:t>Gesloten einde</a:t>
            </a:r>
          </a:p>
          <a:p>
            <a:pPr marL="0" indent="0">
              <a:buNone/>
            </a:pPr>
            <a:endParaRPr lang="nl-NL" dirty="0"/>
          </a:p>
          <a:p>
            <a:endParaRPr lang="nl-NL" dirty="0"/>
          </a:p>
        </p:txBody>
      </p:sp>
      <p:pic>
        <p:nvPicPr>
          <p:cNvPr id="4" name="Picture 4" descr="bol.com | Een jongensoorlog (ebook), J. Bernlef | 9789021443478 ...">
            <a:extLst>
              <a:ext uri="{FF2B5EF4-FFF2-40B4-BE49-F238E27FC236}">
                <a16:creationId xmlns:a16="http://schemas.microsoft.com/office/drawing/2014/main" id="{F89C23EF-F5F0-4C84-8E0D-F98B89AF8B7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61714" y="2670629"/>
            <a:ext cx="2342558" cy="3301732"/>
          </a:xfrm>
          <a:prstGeom prst="rect">
            <a:avLst/>
          </a:prstGeom>
          <a:solidFill>
            <a:srgbClr val="FFFFFF"/>
          </a:solid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41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0D626-F7FC-4D1B-A315-E8C057EC9580}"/>
              </a:ext>
            </a:extLst>
          </p:cNvPr>
          <p:cNvSpPr>
            <a:spLocks noGrp="1"/>
          </p:cNvSpPr>
          <p:nvPr>
            <p:ph type="title"/>
          </p:nvPr>
        </p:nvSpPr>
        <p:spPr/>
        <p:txBody>
          <a:bodyPr/>
          <a:lstStyle/>
          <a:p>
            <a:r>
              <a:rPr lang="nl-NL" dirty="0"/>
              <a:t>Persoonlijke beoordeling </a:t>
            </a:r>
          </a:p>
        </p:txBody>
      </p:sp>
      <p:sp>
        <p:nvSpPr>
          <p:cNvPr id="3" name="Tijdelijke aanduiding voor inhoud 2">
            <a:extLst>
              <a:ext uri="{FF2B5EF4-FFF2-40B4-BE49-F238E27FC236}">
                <a16:creationId xmlns:a16="http://schemas.microsoft.com/office/drawing/2014/main" id="{CE5FD66A-12A6-4B2B-9302-CEFD684FD3AE}"/>
              </a:ext>
            </a:extLst>
          </p:cNvPr>
          <p:cNvSpPr>
            <a:spLocks noGrp="1"/>
          </p:cNvSpPr>
          <p:nvPr>
            <p:ph idx="1"/>
          </p:nvPr>
        </p:nvSpPr>
        <p:spPr>
          <a:ln>
            <a:solidFill>
              <a:schemeClr val="accent5">
                <a:lumMod val="20000"/>
                <a:lumOff val="80000"/>
              </a:schemeClr>
            </a:solidFill>
          </a:ln>
        </p:spPr>
        <p:txBody>
          <a:bodyPr>
            <a:normAutofit fontScale="77500" lnSpcReduction="20000"/>
          </a:bodyPr>
          <a:lstStyle/>
          <a:p>
            <a:pPr marL="0" indent="0">
              <a:buNone/>
            </a:pPr>
            <a:r>
              <a:rPr lang="nl-NL" dirty="0"/>
              <a:t>Ik vond het echt een heel mooi en goed boek. Ik vind boeken over de oorlog altijd heel interessant en ik ben aangenaam verrast over dit boek. In het begin vond ik het namelijk wel lastig om te lezen. De schrijver gebruikt soms moeilijke en oude woorden waar ik nog nooit van gehoord had zoals: </a:t>
            </a:r>
            <a:r>
              <a:rPr lang="nl-NL" dirty="0">
                <a:solidFill>
                  <a:schemeClr val="tx1"/>
                </a:solidFill>
              </a:rPr>
              <a:t>"Michiel staarde voor zich tussen de lamoenstokken naar de deinende staart van het schonkige paard dat de kar moeizaam over de smalle asfaltweg trok”. Ik dacht in het begin dan ook dat ik een te hoog niveau heb genomen en ik misschien een makkelijker boek moest kiezen. Ik was toch erg nieuwsgierig en ben toch maar verder gaan lezen. Ik ben daar achteraf enorm blij mee want ondanks ik door dingen heen moest lezen en dingen moest opzoeken vond ik het toch er leuk om te lezen. En ging het op een gegeven moment ook steeds beter om te lezen en blijkt het helemaal niet zo’n veel te hoog niveau te zijn. Soms had ik er wel moeite mee en stimuleerde het mij ook niet echt om het te lezen. Maar het lukte ook heel vaak wel en vond het een erg interessant boek. Ik lees over het algemeen niet zo vaak romans dus vond de afwisseling wel leuk en zeker voor herhaling vatbaar. Het boek vond ik ook op een goede manier geschreven, merkte wel dat het veel over seksuele dingen ging. Dus het boek is niet voor iedere leeftijd en dat merk ik ook hoe het boek geschreven. Dan heb ik dus over de zinsopbouwen, woorden, seksuele ervaringen enz. Ik raad het boek zeker aan wel is het soms lastig om te lezen dus zoals ik net al zei niet voor iedere leeftijd. </a:t>
            </a:r>
            <a:endParaRPr lang="nl-NL" dirty="0"/>
          </a:p>
          <a:p>
            <a:endParaRPr lang="nl-NL" dirty="0"/>
          </a:p>
        </p:txBody>
      </p:sp>
    </p:spTree>
    <p:extLst>
      <p:ext uri="{BB962C8B-B14F-4D97-AF65-F5344CB8AC3E}">
        <p14:creationId xmlns:p14="http://schemas.microsoft.com/office/powerpoint/2010/main" val="1508187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823A8A-47FD-4BFE-B43B-5621E62240F9}"/>
              </a:ext>
            </a:extLst>
          </p:cNvPr>
          <p:cNvSpPr>
            <a:spLocks noGrp="1"/>
          </p:cNvSpPr>
          <p:nvPr>
            <p:ph type="title"/>
          </p:nvPr>
        </p:nvSpPr>
        <p:spPr>
          <a:xfrm>
            <a:off x="2933698" y="566928"/>
            <a:ext cx="8770573" cy="1563624"/>
          </a:xfrm>
        </p:spPr>
        <p:txBody>
          <a:bodyPr rtlCol="0" anchor="t">
            <a:normAutofit/>
          </a:bodyPr>
          <a:lstStyle/>
          <a:p>
            <a:r>
              <a:rPr lang="nl-NL"/>
              <a:t>Omslag</a:t>
            </a:r>
          </a:p>
        </p:txBody>
      </p:sp>
      <p:pic>
        <p:nvPicPr>
          <p:cNvPr id="1026" name="Picture 2" descr="bol.com | Een jongensoorlog (ebook), J. Bernlef | 9789021443478 ...">
            <a:extLst>
              <a:ext uri="{FF2B5EF4-FFF2-40B4-BE49-F238E27FC236}">
                <a16:creationId xmlns:a16="http://schemas.microsoft.com/office/drawing/2014/main" id="{8ABC7E47-1805-4F6F-97B2-9977A92D4C8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49983" y="2456408"/>
            <a:ext cx="2269001" cy="3659682"/>
          </a:xfrm>
          <a:prstGeom prst="rect">
            <a:avLst/>
          </a:prstGeom>
          <a:noFill/>
          <a:ln>
            <a:solidFill>
              <a:schemeClr val="accent5">
                <a:lumMod val="40000"/>
                <a:lumOff val="60000"/>
              </a:schemeClr>
            </a:solidFill>
          </a:ln>
          <a:effectLst>
            <a:outerShdw dist="50800" dir="5400000" sx="1000" sy="1000" algn="ctr" rotWithShape="0">
              <a:srgbClr val="000000">
                <a:alpha val="54000"/>
              </a:srgbClr>
            </a:outerShdw>
          </a:effectLst>
          <a:extLst>
            <a:ext uri="{909E8E84-426E-40DD-AFC4-6F175D3DCCD1}">
              <a14:hiddenFill xmlns:a14="http://schemas.microsoft.com/office/drawing/2010/main">
                <a:solidFill>
                  <a:srgbClr val="FFFFFF"/>
                </a:solidFill>
              </a14:hiddenFill>
            </a:ext>
          </a:extLst>
        </p:spPr>
      </p:pic>
      <p:sp>
        <p:nvSpPr>
          <p:cNvPr id="73" name="Text Placeholder 4">
            <a:extLst>
              <a:ext uri="{FF2B5EF4-FFF2-40B4-BE49-F238E27FC236}">
                <a16:creationId xmlns:a16="http://schemas.microsoft.com/office/drawing/2014/main" id="{B919881F-949E-46DA-B579-242E3BD550C4}"/>
              </a:ext>
            </a:extLst>
          </p:cNvPr>
          <p:cNvSpPr>
            <a:spLocks noGrp="1"/>
          </p:cNvSpPr>
          <p:nvPr>
            <p:ph type="body" sz="quarter" idx="3"/>
          </p:nvPr>
        </p:nvSpPr>
        <p:spPr>
          <a:xfrm>
            <a:off x="7543751" y="2456408"/>
            <a:ext cx="4160520" cy="823912"/>
          </a:xfrm>
          <a:solidFill>
            <a:schemeClr val="accent5">
              <a:lumMod val="20000"/>
              <a:lumOff val="80000"/>
            </a:schemeClr>
          </a:solidFill>
        </p:spPr>
        <p:txBody>
          <a:bodyPr/>
          <a:lstStyle/>
          <a:p>
            <a:r>
              <a:rPr lang="en-US" dirty="0" err="1"/>
              <a:t>Introductie</a:t>
            </a:r>
            <a:endParaRPr lang="en-US" dirty="0"/>
          </a:p>
        </p:txBody>
      </p:sp>
      <p:sp>
        <p:nvSpPr>
          <p:cNvPr id="34" name="Tijdelijke aanduiding voor inhoud 2">
            <a:extLst>
              <a:ext uri="{FF2B5EF4-FFF2-40B4-BE49-F238E27FC236}">
                <a16:creationId xmlns:a16="http://schemas.microsoft.com/office/drawing/2014/main" id="{E27B6076-C893-4682-81CC-FE42A4220318}"/>
              </a:ext>
            </a:extLst>
          </p:cNvPr>
          <p:cNvSpPr>
            <a:spLocks noGrp="1"/>
          </p:cNvSpPr>
          <p:nvPr>
            <p:ph sz="quarter" idx="4"/>
          </p:nvPr>
        </p:nvSpPr>
        <p:spPr>
          <a:xfrm>
            <a:off x="7543751" y="3316639"/>
            <a:ext cx="4160520" cy="2779361"/>
          </a:xfrm>
          <a:ln>
            <a:solidFill>
              <a:schemeClr val="accent5">
                <a:lumMod val="40000"/>
                <a:lumOff val="60000"/>
              </a:schemeClr>
            </a:solidFill>
          </a:ln>
        </p:spPr>
        <p:txBody>
          <a:bodyPr rtlCol="0">
            <a:normAutofit/>
          </a:bodyPr>
          <a:lstStyle/>
          <a:p>
            <a:pPr>
              <a:buFontTx/>
              <a:buChar char="-"/>
            </a:pPr>
            <a:r>
              <a:rPr lang="nl-NL" dirty="0"/>
              <a:t>Een jongensoorlog</a:t>
            </a:r>
          </a:p>
          <a:p>
            <a:pPr>
              <a:buFontTx/>
              <a:buChar char="-"/>
            </a:pPr>
            <a:r>
              <a:rPr lang="nl-NL" dirty="0"/>
              <a:t>J. Bernlef</a:t>
            </a:r>
          </a:p>
          <a:p>
            <a:pPr>
              <a:buFontTx/>
              <a:buChar char="-"/>
            </a:pPr>
            <a:r>
              <a:rPr lang="nl-NL" dirty="0"/>
              <a:t>Roman </a:t>
            </a:r>
          </a:p>
          <a:p>
            <a:pPr>
              <a:buFontTx/>
              <a:buChar char="-"/>
            </a:pPr>
            <a:r>
              <a:rPr lang="nl-NL" dirty="0"/>
              <a:t>Querido </a:t>
            </a:r>
          </a:p>
          <a:p>
            <a:pPr rtl="0"/>
            <a:endParaRPr lang="nl-NL" dirty="0"/>
          </a:p>
        </p:txBody>
      </p:sp>
    </p:spTree>
    <p:extLst>
      <p:ext uri="{BB962C8B-B14F-4D97-AF65-F5344CB8AC3E}">
        <p14:creationId xmlns:p14="http://schemas.microsoft.com/office/powerpoint/2010/main" val="33738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9C130-65A3-47B0-AC96-86F9F44A6E6A}"/>
              </a:ext>
            </a:extLst>
          </p:cNvPr>
          <p:cNvSpPr>
            <a:spLocks noGrp="1"/>
          </p:cNvSpPr>
          <p:nvPr>
            <p:ph type="title"/>
          </p:nvPr>
        </p:nvSpPr>
        <p:spPr>
          <a:xfrm>
            <a:off x="2933698" y="566928"/>
            <a:ext cx="8770573" cy="1563624"/>
          </a:xfrm>
        </p:spPr>
        <p:txBody>
          <a:bodyPr anchor="t">
            <a:normAutofit/>
          </a:bodyPr>
          <a:lstStyle/>
          <a:p>
            <a:r>
              <a:rPr lang="nl-NL" dirty="0"/>
              <a:t>Schrijver</a:t>
            </a:r>
          </a:p>
        </p:txBody>
      </p:sp>
      <p:sp>
        <p:nvSpPr>
          <p:cNvPr id="71" name="Text Placeholder 2">
            <a:extLst>
              <a:ext uri="{FF2B5EF4-FFF2-40B4-BE49-F238E27FC236}">
                <a16:creationId xmlns:a16="http://schemas.microsoft.com/office/drawing/2014/main" id="{01E63D4A-A5AA-4752-8194-01520093A828}"/>
              </a:ext>
            </a:extLst>
          </p:cNvPr>
          <p:cNvSpPr>
            <a:spLocks noGrp="1"/>
          </p:cNvSpPr>
          <p:nvPr>
            <p:ph type="body" idx="1"/>
          </p:nvPr>
        </p:nvSpPr>
        <p:spPr>
          <a:xfrm>
            <a:off x="2933698" y="2729948"/>
            <a:ext cx="4160521" cy="550372"/>
          </a:xfrm>
          <a:solidFill>
            <a:schemeClr val="accent5">
              <a:lumMod val="20000"/>
              <a:lumOff val="80000"/>
            </a:schemeClr>
          </a:solidFill>
        </p:spPr>
        <p:txBody>
          <a:bodyPr/>
          <a:lstStyle/>
          <a:p>
            <a:r>
              <a:rPr lang="en-US" dirty="0"/>
              <a:t>Leven </a:t>
            </a:r>
            <a:r>
              <a:rPr lang="en-US" dirty="0" err="1"/>
              <a:t>en</a:t>
            </a:r>
            <a:r>
              <a:rPr lang="en-US" dirty="0"/>
              <a:t> </a:t>
            </a:r>
            <a:r>
              <a:rPr lang="en-US" dirty="0" err="1"/>
              <a:t>werk</a:t>
            </a:r>
            <a:endParaRPr lang="en-US" dirty="0"/>
          </a:p>
        </p:txBody>
      </p:sp>
      <p:sp>
        <p:nvSpPr>
          <p:cNvPr id="3" name="Tijdelijke aanduiding voor inhoud 2">
            <a:extLst>
              <a:ext uri="{FF2B5EF4-FFF2-40B4-BE49-F238E27FC236}">
                <a16:creationId xmlns:a16="http://schemas.microsoft.com/office/drawing/2014/main" id="{7429A33F-0079-4D43-8B9B-905E037CB363}"/>
              </a:ext>
            </a:extLst>
          </p:cNvPr>
          <p:cNvSpPr>
            <a:spLocks noGrp="1"/>
          </p:cNvSpPr>
          <p:nvPr>
            <p:ph sz="half" idx="2"/>
          </p:nvPr>
        </p:nvSpPr>
        <p:spPr>
          <a:xfrm>
            <a:off x="2933699" y="3316639"/>
            <a:ext cx="4160520" cy="2779361"/>
          </a:xfrm>
          <a:ln>
            <a:solidFill>
              <a:schemeClr val="accent5">
                <a:lumMod val="40000"/>
                <a:lumOff val="60000"/>
              </a:schemeClr>
            </a:solidFill>
          </a:ln>
        </p:spPr>
        <p:txBody>
          <a:bodyPr>
            <a:normAutofit/>
          </a:bodyPr>
          <a:lstStyle/>
          <a:p>
            <a:r>
              <a:rPr lang="nl-NL" dirty="0"/>
              <a:t>Hendrik Jan Marsman</a:t>
            </a:r>
          </a:p>
          <a:p>
            <a:r>
              <a:rPr lang="nl-NL" dirty="0"/>
              <a:t>75 jaar</a:t>
            </a:r>
          </a:p>
          <a:p>
            <a:r>
              <a:rPr lang="nl-NL" dirty="0"/>
              <a:t>14 januari 1937 - 29 oktober 2012</a:t>
            </a:r>
          </a:p>
          <a:p>
            <a:r>
              <a:rPr lang="nl-NL" dirty="0"/>
              <a:t>Schrijver, dichter en vertaler</a:t>
            </a:r>
          </a:p>
          <a:p>
            <a:r>
              <a:rPr lang="nl-NL" dirty="0"/>
              <a:t>Hersensschimmen </a:t>
            </a:r>
          </a:p>
          <a:p>
            <a:endParaRPr lang="nl-NL" dirty="0"/>
          </a:p>
        </p:txBody>
      </p:sp>
      <p:sp>
        <p:nvSpPr>
          <p:cNvPr id="73" name="Text Placeholder 4">
            <a:extLst>
              <a:ext uri="{FF2B5EF4-FFF2-40B4-BE49-F238E27FC236}">
                <a16:creationId xmlns:a16="http://schemas.microsoft.com/office/drawing/2014/main" id="{73353C6A-B5B0-4CFA-B626-E8AD7D45ED8A}"/>
              </a:ext>
            </a:extLst>
          </p:cNvPr>
          <p:cNvSpPr>
            <a:spLocks noGrp="1"/>
          </p:cNvSpPr>
          <p:nvPr>
            <p:ph type="body" sz="quarter" idx="3"/>
          </p:nvPr>
        </p:nvSpPr>
        <p:spPr>
          <a:xfrm>
            <a:off x="7543750" y="2729946"/>
            <a:ext cx="4160521" cy="550373"/>
          </a:xfrm>
          <a:solidFill>
            <a:schemeClr val="accent5">
              <a:lumMod val="20000"/>
              <a:lumOff val="80000"/>
            </a:schemeClr>
          </a:solidFill>
        </p:spPr>
        <p:txBody>
          <a:bodyPr/>
          <a:lstStyle/>
          <a:p>
            <a:r>
              <a:rPr lang="en-US" dirty="0" err="1"/>
              <a:t>J.Bernlef</a:t>
            </a:r>
            <a:endParaRPr lang="en-US" dirty="0"/>
          </a:p>
        </p:txBody>
      </p:sp>
      <p:pic>
        <p:nvPicPr>
          <p:cNvPr id="2050" name="Picture 2" descr="J. Bernlef krijgt de P.C. Hooft-prijs – De Groene Amsterdammer">
            <a:extLst>
              <a:ext uri="{FF2B5EF4-FFF2-40B4-BE49-F238E27FC236}">
                <a16:creationId xmlns:a16="http://schemas.microsoft.com/office/drawing/2014/main" id="{6EB5B267-A6E2-4F5D-B725-ADD19AB0DD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932" b="38532"/>
          <a:stretch/>
        </p:blipFill>
        <p:spPr bwMode="auto">
          <a:xfrm>
            <a:off x="7543751" y="3316639"/>
            <a:ext cx="4160520" cy="2779361"/>
          </a:xfrm>
          <a:prstGeom prst="rect">
            <a:avLst/>
          </a:prstGeom>
          <a:solidFill>
            <a:srgbClr val="FFFFFF"/>
          </a:solidFill>
          <a:ln>
            <a:solidFill>
              <a:schemeClr val="accent5">
                <a:lumMod val="40000"/>
                <a:lumOff val="6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54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141DE1-1FE8-41CB-9133-95A73140ADAC}"/>
              </a:ext>
            </a:extLst>
          </p:cNvPr>
          <p:cNvSpPr>
            <a:spLocks noGrp="1"/>
          </p:cNvSpPr>
          <p:nvPr>
            <p:ph type="title"/>
          </p:nvPr>
        </p:nvSpPr>
        <p:spPr/>
        <p:txBody>
          <a:bodyPr/>
          <a:lstStyle/>
          <a:p>
            <a:r>
              <a:rPr lang="nl-NL" dirty="0"/>
              <a:t>Samenvatting</a:t>
            </a:r>
          </a:p>
        </p:txBody>
      </p:sp>
      <p:sp>
        <p:nvSpPr>
          <p:cNvPr id="3" name="Tijdelijke aanduiding voor inhoud 2">
            <a:extLst>
              <a:ext uri="{FF2B5EF4-FFF2-40B4-BE49-F238E27FC236}">
                <a16:creationId xmlns:a16="http://schemas.microsoft.com/office/drawing/2014/main" id="{45E167A4-DEF1-45DC-8564-2F7211722385}"/>
              </a:ext>
            </a:extLst>
          </p:cNvPr>
          <p:cNvSpPr>
            <a:spLocks noGrp="1"/>
          </p:cNvSpPr>
          <p:nvPr>
            <p:ph idx="1"/>
          </p:nvPr>
        </p:nvSpPr>
        <p:spPr>
          <a:xfrm>
            <a:off x="2596076" y="2368062"/>
            <a:ext cx="8770571" cy="3651504"/>
          </a:xfrm>
          <a:ln>
            <a:solidFill>
              <a:schemeClr val="accent5">
                <a:lumMod val="40000"/>
                <a:lumOff val="60000"/>
              </a:schemeClr>
            </a:solidFill>
          </a:ln>
        </p:spPr>
        <p:txBody>
          <a:bodyPr>
            <a:normAutofit fontScale="40000" lnSpcReduction="20000"/>
          </a:bodyPr>
          <a:lstStyle/>
          <a:p>
            <a:pPr marL="0" indent="0">
              <a:buNone/>
            </a:pPr>
            <a:endParaRPr lang="nl-NL" dirty="0"/>
          </a:p>
          <a:p>
            <a:pPr marL="0" indent="0">
              <a:buNone/>
            </a:pPr>
            <a:r>
              <a:rPr lang="nl-NL" sz="3400" dirty="0"/>
              <a:t>Het boek Een jongensoorlog gaat over Michiel (12 jaar) die in Amsterdam woont. De ouders van Michiel hebben besloten om Michiel uit de stad te sturen omdat het te gevaarlijk is in Amsterdam. Michiel word door Jan tulp naar de familie Tulp gestuurd in </a:t>
            </a:r>
            <a:r>
              <a:rPr lang="nl-NL" sz="3400" dirty="0" err="1"/>
              <a:t>Driewoude</a:t>
            </a:r>
            <a:r>
              <a:rPr lang="nl-NL" sz="3400" dirty="0"/>
              <a:t>. Een boerendorp. Alles is nieuw voor hem. Hij krijgt klompen en gaat even later ook naar school. Daar leert hij meteen </a:t>
            </a:r>
            <a:r>
              <a:rPr lang="nl-NL" sz="3400" dirty="0" err="1"/>
              <a:t>Verkerk</a:t>
            </a:r>
            <a:r>
              <a:rPr lang="nl-NL" sz="3400" dirty="0"/>
              <a:t> kennen. Hij heeft de leiding in de groep en verzint elke keer opdrachten waarmee ze de oorlog als het ware naspelen. “Jongensoorlog”. De buurman van Michiel in </a:t>
            </a:r>
            <a:r>
              <a:rPr lang="nl-NL" sz="3400" dirty="0" err="1"/>
              <a:t>Driewoude</a:t>
            </a:r>
            <a:r>
              <a:rPr lang="nl-NL" sz="3400" dirty="0"/>
              <a:t> blijkt een NSB’er te zijn. Michiel moet van </a:t>
            </a:r>
            <a:r>
              <a:rPr lang="nl-NL" sz="3400" dirty="0" err="1"/>
              <a:t>verkerk</a:t>
            </a:r>
            <a:r>
              <a:rPr lang="nl-NL" sz="3400" dirty="0"/>
              <a:t> als spion spelen en de buurman in de gaten houden. Als hij op een dag thuiskomt worden er allemaal spullen uit de Fabriek van zijn oom gehaald. Michiel word ondervraagd door een mevrouw over het weghalen van alle spullen. Hij vertrouwt het niet en vlucht als het ware naar school. Als hij thuiskomt van school krijgt hij een brief van zijn moeder waarin staat dat ze hem binnenkort kom opzoeken. Maar dan word de brug in het dorp gebombardeerd en kan zijn moeder niet meer komen. Michel voelt zich volledig gescheiden nu er geen verbinding meer is tussen  de stad en het dorp. Michiel komt er achter dat er een piloot is ondergedoken en trekt een link met de bijbel. Maar dan word is de piloot opeens weg en blijkt dat hij is opgepakt. Michiel mag weer terug naar Amsterdam en als hij thuis is lijkt het alsof er niks gebeurd is. </a:t>
            </a:r>
          </a:p>
        </p:txBody>
      </p:sp>
    </p:spTree>
    <p:extLst>
      <p:ext uri="{BB962C8B-B14F-4D97-AF65-F5344CB8AC3E}">
        <p14:creationId xmlns:p14="http://schemas.microsoft.com/office/powerpoint/2010/main" val="3456578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F8C81B-D0BC-4C29-8697-B93F58188953}"/>
              </a:ext>
            </a:extLst>
          </p:cNvPr>
          <p:cNvSpPr>
            <a:spLocks noGrp="1"/>
          </p:cNvSpPr>
          <p:nvPr>
            <p:ph type="title"/>
          </p:nvPr>
        </p:nvSpPr>
        <p:spPr>
          <a:xfrm>
            <a:off x="2933698" y="566928"/>
            <a:ext cx="8770573" cy="1563624"/>
          </a:xfrm>
        </p:spPr>
        <p:txBody>
          <a:bodyPr anchor="t">
            <a:normAutofit/>
          </a:bodyPr>
          <a:lstStyle/>
          <a:p>
            <a:r>
              <a:rPr lang="nl-NL" dirty="0"/>
              <a:t>Titelverklaring</a:t>
            </a:r>
          </a:p>
        </p:txBody>
      </p:sp>
      <p:sp>
        <p:nvSpPr>
          <p:cNvPr id="73" name="Text Placeholder 2">
            <a:extLst>
              <a:ext uri="{FF2B5EF4-FFF2-40B4-BE49-F238E27FC236}">
                <a16:creationId xmlns:a16="http://schemas.microsoft.com/office/drawing/2014/main" id="{21AD5EAC-4745-4DAA-9CC7-CEBCD18CA803}"/>
              </a:ext>
            </a:extLst>
          </p:cNvPr>
          <p:cNvSpPr>
            <a:spLocks noGrp="1"/>
          </p:cNvSpPr>
          <p:nvPr>
            <p:ph type="body" idx="1"/>
          </p:nvPr>
        </p:nvSpPr>
        <p:spPr>
          <a:xfrm>
            <a:off x="4804702" y="2427912"/>
            <a:ext cx="4160520" cy="823912"/>
          </a:xfrm>
          <a:solidFill>
            <a:schemeClr val="accent5">
              <a:lumMod val="20000"/>
              <a:lumOff val="80000"/>
            </a:schemeClr>
          </a:solidFill>
        </p:spPr>
        <p:txBody>
          <a:bodyPr/>
          <a:lstStyle/>
          <a:p>
            <a:r>
              <a:rPr lang="en-US" dirty="0" err="1"/>
              <a:t>Uitleg</a:t>
            </a:r>
            <a:r>
              <a:rPr lang="en-US" dirty="0"/>
              <a:t> over </a:t>
            </a:r>
            <a:r>
              <a:rPr lang="en-US" dirty="0" err="1"/>
              <a:t>titel</a:t>
            </a:r>
            <a:endParaRPr lang="en-US" dirty="0"/>
          </a:p>
        </p:txBody>
      </p:sp>
      <p:sp>
        <p:nvSpPr>
          <p:cNvPr id="3" name="Tijdelijke aanduiding voor inhoud 2">
            <a:extLst>
              <a:ext uri="{FF2B5EF4-FFF2-40B4-BE49-F238E27FC236}">
                <a16:creationId xmlns:a16="http://schemas.microsoft.com/office/drawing/2014/main" id="{5FE795AD-CD91-4607-BAB9-D15FB4FE8BC2}"/>
              </a:ext>
            </a:extLst>
          </p:cNvPr>
          <p:cNvSpPr>
            <a:spLocks noGrp="1"/>
          </p:cNvSpPr>
          <p:nvPr>
            <p:ph sz="half" idx="2"/>
          </p:nvPr>
        </p:nvSpPr>
        <p:spPr>
          <a:xfrm>
            <a:off x="4804702" y="3337767"/>
            <a:ext cx="4160520" cy="2634593"/>
          </a:xfrm>
          <a:ln>
            <a:solidFill>
              <a:schemeClr val="accent5">
                <a:lumMod val="40000"/>
                <a:lumOff val="60000"/>
              </a:schemeClr>
            </a:solidFill>
          </a:ln>
        </p:spPr>
        <p:txBody>
          <a:bodyPr>
            <a:normAutofit/>
          </a:bodyPr>
          <a:lstStyle/>
          <a:p>
            <a:r>
              <a:rPr lang="nl-NL" dirty="0"/>
              <a:t>Een jongensoorlog</a:t>
            </a:r>
          </a:p>
          <a:p>
            <a:r>
              <a:rPr lang="nl-NL" dirty="0"/>
              <a:t>Oorlog </a:t>
            </a:r>
          </a:p>
          <a:p>
            <a:r>
              <a:rPr lang="nl-NL" dirty="0"/>
              <a:t>Pubertijd </a:t>
            </a:r>
          </a:p>
          <a:p>
            <a:r>
              <a:rPr lang="nl-NL" dirty="0"/>
              <a:t>Volwassenheid</a:t>
            </a:r>
          </a:p>
          <a:p>
            <a:r>
              <a:rPr lang="nl-NL" dirty="0"/>
              <a:t>Oorlog naspelen  </a:t>
            </a:r>
          </a:p>
          <a:p>
            <a:endParaRPr lang="nl-NL" dirty="0"/>
          </a:p>
        </p:txBody>
      </p:sp>
      <p:sp>
        <p:nvSpPr>
          <p:cNvPr id="75" name="Text Placeholder 4">
            <a:extLst>
              <a:ext uri="{FF2B5EF4-FFF2-40B4-BE49-F238E27FC236}">
                <a16:creationId xmlns:a16="http://schemas.microsoft.com/office/drawing/2014/main" id="{8485BD55-6705-49A4-8B2E-AB384D533FF7}"/>
              </a:ext>
            </a:extLst>
          </p:cNvPr>
          <p:cNvSpPr>
            <a:spLocks noGrp="1"/>
          </p:cNvSpPr>
          <p:nvPr>
            <p:ph type="body" sz="quarter" idx="3"/>
          </p:nvPr>
        </p:nvSpPr>
        <p:spPr>
          <a:xfrm>
            <a:off x="9428773" y="2427912"/>
            <a:ext cx="2275498" cy="823912"/>
          </a:xfrm>
          <a:solidFill>
            <a:schemeClr val="accent5">
              <a:lumMod val="20000"/>
              <a:lumOff val="80000"/>
            </a:schemeClr>
          </a:solidFill>
          <a:ln>
            <a:solidFill>
              <a:schemeClr val="accent5">
                <a:lumMod val="40000"/>
                <a:lumOff val="60000"/>
              </a:schemeClr>
            </a:solidFill>
          </a:ln>
        </p:spPr>
        <p:txBody>
          <a:bodyPr/>
          <a:lstStyle/>
          <a:p>
            <a:r>
              <a:rPr lang="en-US" dirty="0" err="1"/>
              <a:t>Titel</a:t>
            </a:r>
            <a:endParaRPr lang="en-US" dirty="0"/>
          </a:p>
        </p:txBody>
      </p:sp>
      <p:pic>
        <p:nvPicPr>
          <p:cNvPr id="3076" name="Picture 4" descr="bol.com | Een jongensoorlog (ebook), J. Bernlef | 9789021443478 ...">
            <a:extLst>
              <a:ext uri="{FF2B5EF4-FFF2-40B4-BE49-F238E27FC236}">
                <a16:creationId xmlns:a16="http://schemas.microsoft.com/office/drawing/2014/main" id="{F9A45B5B-909E-44D9-BD1C-F78B4B6B56F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28774" y="3337767"/>
            <a:ext cx="2275497" cy="2634593"/>
          </a:xfrm>
          <a:prstGeom prst="rect">
            <a:avLst/>
          </a:prstGeom>
          <a:solidFill>
            <a:srgbClr val="FFFFFF"/>
          </a:solid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184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542B3B-92B2-4D57-9B51-AB546AAC8C34}"/>
              </a:ext>
            </a:extLst>
          </p:cNvPr>
          <p:cNvSpPr>
            <a:spLocks noGrp="1"/>
          </p:cNvSpPr>
          <p:nvPr>
            <p:ph type="title"/>
          </p:nvPr>
        </p:nvSpPr>
        <p:spPr>
          <a:xfrm>
            <a:off x="2933700" y="568345"/>
            <a:ext cx="8770571" cy="1560716"/>
          </a:xfrm>
        </p:spPr>
        <p:txBody>
          <a:bodyPr anchor="t">
            <a:normAutofit/>
          </a:bodyPr>
          <a:lstStyle/>
          <a:p>
            <a:r>
              <a:rPr lang="nl-NL" dirty="0"/>
              <a:t>Personages</a:t>
            </a:r>
          </a:p>
        </p:txBody>
      </p:sp>
      <p:pic>
        <p:nvPicPr>
          <p:cNvPr id="5" name="Graphic 4" descr="Gebruikers">
            <a:extLst>
              <a:ext uri="{FF2B5EF4-FFF2-40B4-BE49-F238E27FC236}">
                <a16:creationId xmlns:a16="http://schemas.microsoft.com/office/drawing/2014/main" id="{F426AB9D-0AC1-4ED0-BF60-BDA488551D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3122" y="2452094"/>
            <a:ext cx="3103100" cy="3103100"/>
          </a:xfrm>
          <a:prstGeom prst="rect">
            <a:avLst/>
          </a:prstGeom>
        </p:spPr>
      </p:pic>
      <p:sp>
        <p:nvSpPr>
          <p:cNvPr id="3" name="Tijdelijke aanduiding voor inhoud 2">
            <a:extLst>
              <a:ext uri="{FF2B5EF4-FFF2-40B4-BE49-F238E27FC236}">
                <a16:creationId xmlns:a16="http://schemas.microsoft.com/office/drawing/2014/main" id="{5D6C5E9D-F55D-431F-B346-95D6EB180EFA}"/>
              </a:ext>
            </a:extLst>
          </p:cNvPr>
          <p:cNvSpPr>
            <a:spLocks noGrp="1"/>
          </p:cNvSpPr>
          <p:nvPr>
            <p:ph sz="half" idx="2"/>
          </p:nvPr>
        </p:nvSpPr>
        <p:spPr>
          <a:xfrm>
            <a:off x="7543751" y="2438399"/>
            <a:ext cx="4160520" cy="3657601"/>
          </a:xfrm>
          <a:ln>
            <a:solidFill>
              <a:schemeClr val="accent5">
                <a:lumMod val="40000"/>
                <a:lumOff val="60000"/>
              </a:schemeClr>
            </a:solidFill>
          </a:ln>
        </p:spPr>
        <p:txBody>
          <a:bodyPr>
            <a:normAutofit/>
          </a:bodyPr>
          <a:lstStyle/>
          <a:p>
            <a:r>
              <a:rPr lang="nl-NL" dirty="0"/>
              <a:t>Michiel</a:t>
            </a:r>
          </a:p>
          <a:p>
            <a:r>
              <a:rPr lang="nl-NL" dirty="0"/>
              <a:t>Merel </a:t>
            </a:r>
          </a:p>
          <a:p>
            <a:r>
              <a:rPr lang="nl-NL" dirty="0"/>
              <a:t>Johan</a:t>
            </a:r>
          </a:p>
          <a:p>
            <a:r>
              <a:rPr lang="nl-NL" dirty="0"/>
              <a:t>Jan Tulp, Alie en Gerie</a:t>
            </a:r>
          </a:p>
          <a:p>
            <a:r>
              <a:rPr lang="nl-NL" dirty="0" err="1"/>
              <a:t>Soutenbakker</a:t>
            </a:r>
            <a:endParaRPr lang="nl-NL" dirty="0"/>
          </a:p>
          <a:p>
            <a:r>
              <a:rPr lang="nl-NL" dirty="0" err="1"/>
              <a:t>Verkerk</a:t>
            </a:r>
            <a:endParaRPr lang="nl-NL" dirty="0"/>
          </a:p>
          <a:p>
            <a:endParaRPr lang="nl-NL" dirty="0"/>
          </a:p>
          <a:p>
            <a:endParaRPr lang="nl-NL" dirty="0"/>
          </a:p>
        </p:txBody>
      </p:sp>
    </p:spTree>
    <p:extLst>
      <p:ext uri="{BB962C8B-B14F-4D97-AF65-F5344CB8AC3E}">
        <p14:creationId xmlns:p14="http://schemas.microsoft.com/office/powerpoint/2010/main" val="3618041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9DEDF2-5355-4E2B-A902-C68C2E5EC18E}"/>
              </a:ext>
            </a:extLst>
          </p:cNvPr>
          <p:cNvSpPr>
            <a:spLocks noGrp="1"/>
          </p:cNvSpPr>
          <p:nvPr>
            <p:ph type="title"/>
          </p:nvPr>
        </p:nvSpPr>
        <p:spPr>
          <a:xfrm>
            <a:off x="2933700" y="568345"/>
            <a:ext cx="8770571" cy="1560716"/>
          </a:xfrm>
        </p:spPr>
        <p:txBody>
          <a:bodyPr anchor="t">
            <a:normAutofit/>
          </a:bodyPr>
          <a:lstStyle/>
          <a:p>
            <a:r>
              <a:rPr lang="nl-NL" dirty="0"/>
              <a:t>Tijd</a:t>
            </a:r>
          </a:p>
        </p:txBody>
      </p:sp>
      <p:graphicFrame>
        <p:nvGraphicFramePr>
          <p:cNvPr id="5" name="Tijdelijke aanduiding voor inhoud 2">
            <a:extLst>
              <a:ext uri="{FF2B5EF4-FFF2-40B4-BE49-F238E27FC236}">
                <a16:creationId xmlns:a16="http://schemas.microsoft.com/office/drawing/2014/main" id="{D3B2F7AB-9367-4622-996E-3A3F6A4C71D6}"/>
              </a:ext>
            </a:extLst>
          </p:cNvPr>
          <p:cNvGraphicFramePr>
            <a:graphicFrameLocks noGrp="1"/>
          </p:cNvGraphicFramePr>
          <p:nvPr>
            <p:ph idx="1"/>
            <p:extLst>
              <p:ext uri="{D42A27DB-BD31-4B8C-83A1-F6EECF244321}">
                <p14:modId xmlns:p14="http://schemas.microsoft.com/office/powerpoint/2010/main" val="542654755"/>
              </p:ext>
            </p:extLst>
          </p:nvPr>
        </p:nvGraphicFramePr>
        <p:xfrm>
          <a:off x="2933700" y="2438400"/>
          <a:ext cx="8770571" cy="3651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hthoek 3">
            <a:extLst>
              <a:ext uri="{FF2B5EF4-FFF2-40B4-BE49-F238E27FC236}">
                <a16:creationId xmlns:a16="http://schemas.microsoft.com/office/drawing/2014/main" id="{861CD30A-673C-4066-BEB8-7877EAC6B4BE}"/>
              </a:ext>
            </a:extLst>
          </p:cNvPr>
          <p:cNvSpPr/>
          <p:nvPr/>
        </p:nvSpPr>
        <p:spPr>
          <a:xfrm>
            <a:off x="2933701" y="3221502"/>
            <a:ext cx="8869094" cy="1941341"/>
          </a:xfrm>
          <a:prstGeom prst="rect">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97133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ED02AA-EC42-484C-B1B2-3548A1DC3630}"/>
              </a:ext>
            </a:extLst>
          </p:cNvPr>
          <p:cNvSpPr>
            <a:spLocks noGrp="1"/>
          </p:cNvSpPr>
          <p:nvPr>
            <p:ph type="title"/>
          </p:nvPr>
        </p:nvSpPr>
        <p:spPr>
          <a:xfrm>
            <a:off x="8476488" y="2504049"/>
            <a:ext cx="3227715" cy="687782"/>
          </a:xfrm>
          <a:solidFill>
            <a:schemeClr val="accent5">
              <a:lumMod val="20000"/>
              <a:lumOff val="80000"/>
            </a:schemeClr>
          </a:solidFill>
        </p:spPr>
        <p:txBody>
          <a:bodyPr anchor="b">
            <a:normAutofit/>
          </a:bodyPr>
          <a:lstStyle/>
          <a:p>
            <a:r>
              <a:rPr lang="nl-NL" dirty="0"/>
              <a:t>Ruimte</a:t>
            </a:r>
          </a:p>
        </p:txBody>
      </p:sp>
      <p:pic>
        <p:nvPicPr>
          <p:cNvPr id="4102" name="Picture 6" descr="Sjabloon:Kaart molens in Noord-Holland - Wikipedia">
            <a:extLst>
              <a:ext uri="{FF2B5EF4-FFF2-40B4-BE49-F238E27FC236}">
                <a16:creationId xmlns:a16="http://schemas.microsoft.com/office/drawing/2014/main" id="{CB7FE9AF-D0CD-42B6-B84E-3D2D33E137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11079" y="441414"/>
            <a:ext cx="3350341" cy="5654586"/>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FC1DEBE7-1E99-4F2F-930C-91EFB0EBC53A}"/>
              </a:ext>
            </a:extLst>
          </p:cNvPr>
          <p:cNvSpPr>
            <a:spLocks noGrp="1"/>
          </p:cNvSpPr>
          <p:nvPr>
            <p:ph type="body" sz="half" idx="2"/>
          </p:nvPr>
        </p:nvSpPr>
        <p:spPr>
          <a:xfrm>
            <a:off x="8476488" y="3223803"/>
            <a:ext cx="3227715" cy="2872197"/>
          </a:xfrm>
          <a:ln>
            <a:solidFill>
              <a:schemeClr val="accent5">
                <a:lumMod val="20000"/>
                <a:lumOff val="80000"/>
              </a:schemeClr>
            </a:solidFill>
          </a:ln>
        </p:spPr>
        <p:txBody>
          <a:bodyPr>
            <a:normAutofit/>
          </a:bodyPr>
          <a:lstStyle/>
          <a:p>
            <a:pPr marL="285750" indent="-285750">
              <a:buFont typeface="Wingdings" panose="05000000000000000000" pitchFamily="2" charset="2"/>
              <a:buChar char="v"/>
            </a:pPr>
            <a:endParaRPr lang="nl-NL" dirty="0"/>
          </a:p>
          <a:p>
            <a:pPr marL="285750" indent="-285750">
              <a:buFont typeface="Wingdings" panose="05000000000000000000" pitchFamily="2" charset="2"/>
              <a:buChar char="v"/>
            </a:pPr>
            <a:r>
              <a:rPr lang="nl-NL" dirty="0"/>
              <a:t>Amsterdam</a:t>
            </a:r>
          </a:p>
          <a:p>
            <a:pPr marL="342900" indent="-342900">
              <a:buFont typeface="Wingdings" panose="05000000000000000000" pitchFamily="2" charset="2"/>
              <a:buChar char="v"/>
            </a:pPr>
            <a:r>
              <a:rPr lang="nl-NL" dirty="0"/>
              <a:t>Dorp </a:t>
            </a:r>
            <a:r>
              <a:rPr lang="nl-NL" dirty="0" err="1"/>
              <a:t>Driewoude</a:t>
            </a:r>
            <a:r>
              <a:rPr lang="nl-NL" dirty="0"/>
              <a:t> </a:t>
            </a:r>
          </a:p>
          <a:p>
            <a:pPr marL="285750" indent="-285750">
              <a:buFont typeface="Wingdings" panose="05000000000000000000" pitchFamily="2" charset="2"/>
              <a:buChar char="v"/>
            </a:pPr>
            <a:r>
              <a:rPr lang="nl-NL" dirty="0"/>
              <a:t>Noord-Holland </a:t>
            </a:r>
          </a:p>
          <a:p>
            <a:endParaRPr lang="nl-NL" dirty="0"/>
          </a:p>
        </p:txBody>
      </p:sp>
    </p:spTree>
    <p:extLst>
      <p:ext uri="{BB962C8B-B14F-4D97-AF65-F5344CB8AC3E}">
        <p14:creationId xmlns:p14="http://schemas.microsoft.com/office/powerpoint/2010/main" val="1370105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E0134-0889-4227-8434-528AD713F40E}"/>
              </a:ext>
            </a:extLst>
          </p:cNvPr>
          <p:cNvSpPr>
            <a:spLocks noGrp="1"/>
          </p:cNvSpPr>
          <p:nvPr>
            <p:ph type="title"/>
          </p:nvPr>
        </p:nvSpPr>
        <p:spPr>
          <a:xfrm>
            <a:off x="2933700" y="568345"/>
            <a:ext cx="8770571" cy="1560716"/>
          </a:xfrm>
        </p:spPr>
        <p:txBody>
          <a:bodyPr anchor="t">
            <a:normAutofit/>
          </a:bodyPr>
          <a:lstStyle/>
          <a:p>
            <a:r>
              <a:rPr lang="nl-NL" dirty="0"/>
              <a:t>Perspectief</a:t>
            </a:r>
          </a:p>
        </p:txBody>
      </p:sp>
      <p:graphicFrame>
        <p:nvGraphicFramePr>
          <p:cNvPr id="5" name="Tijdelijke aanduiding voor inhoud 2">
            <a:extLst>
              <a:ext uri="{FF2B5EF4-FFF2-40B4-BE49-F238E27FC236}">
                <a16:creationId xmlns:a16="http://schemas.microsoft.com/office/drawing/2014/main" id="{E3E445BC-CDC8-4234-9E49-7D61602FAE90}"/>
              </a:ext>
            </a:extLst>
          </p:cNvPr>
          <p:cNvGraphicFramePr>
            <a:graphicFrameLocks noGrp="1"/>
          </p:cNvGraphicFramePr>
          <p:nvPr>
            <p:ph idx="1"/>
            <p:extLst>
              <p:ext uri="{D42A27DB-BD31-4B8C-83A1-F6EECF244321}">
                <p14:modId xmlns:p14="http://schemas.microsoft.com/office/powerpoint/2010/main" val="2172597061"/>
              </p:ext>
            </p:extLst>
          </p:nvPr>
        </p:nvGraphicFramePr>
        <p:xfrm>
          <a:off x="2933700" y="2438400"/>
          <a:ext cx="8770571" cy="3651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8306964"/>
      </p:ext>
    </p:extLst>
  </p:cSld>
  <p:clrMapOvr>
    <a:masterClrMapping/>
  </p:clrMapOvr>
</p:sld>
</file>

<file path=ppt/theme/theme1.xml><?xml version="1.0" encoding="utf-8"?>
<a:theme xmlns:a="http://schemas.openxmlformats.org/drawingml/2006/main" name="Geveder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804610_TF11309028.potx" id="{C35278B4-F8E4-4AF9-BDE0-D23EFA5A4521}" vid="{B7424275-F28E-457D-8EB9-B954BDDF26EF}"/>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fa2163d9-e9ed-405e-96ec-dfff1b11b94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AFD3223ED2D14EBDF60CB2D47B5EC5" ma:contentTypeVersion="12" ma:contentTypeDescription="Een nieuw document maken." ma:contentTypeScope="" ma:versionID="50dab97e263cb1c8e099dc2452848867">
  <xsd:schema xmlns:xsd="http://www.w3.org/2001/XMLSchema" xmlns:xs="http://www.w3.org/2001/XMLSchema" xmlns:p="http://schemas.microsoft.com/office/2006/metadata/properties" xmlns:ns3="fa2163d9-e9ed-405e-96ec-dfff1b11b94b" xmlns:ns4="8d1263d8-68c9-42c8-833f-42aef4cddc9c" targetNamespace="http://schemas.microsoft.com/office/2006/metadata/properties" ma:root="true" ma:fieldsID="442de67dd2dfdc51e79dd393e9db09b8" ns3:_="" ns4:_="">
    <xsd:import namespace="fa2163d9-e9ed-405e-96ec-dfff1b11b94b"/>
    <xsd:import namespace="8d1263d8-68c9-42c8-833f-42aef4cddc9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163d9-e9ed-405e-96ec-dfff1b11b94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1263d8-68c9-42c8-833f-42aef4cddc9c" elementFormDefault="qualified">
    <xsd:import namespace="http://schemas.microsoft.com/office/2006/documentManagement/types"/>
    <xsd:import namespace="http://schemas.microsoft.com/office/infopath/2007/PartnerControls"/>
    <xsd:element name="SharedWithUsers" ma:index="12"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description="" ma:internalName="SharedWithDetails" ma:readOnly="true">
      <xsd:simpleType>
        <xsd:restriction base="dms:Note">
          <xsd:maxLength value="255"/>
        </xsd:restriction>
      </xsd:simpleType>
    </xsd:element>
    <xsd:element name="SharingHintHash" ma:index="14" nillable="true" ma:displayName="Hint-hash delen"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28C3E1-D10B-4426-B05E-8E1CAFF03C24}">
  <ds:schemaRefs>
    <ds:schemaRef ds:uri="http://schemas.microsoft.com/sharepoint/v3/contenttype/forms"/>
  </ds:schemaRefs>
</ds:datastoreItem>
</file>

<file path=customXml/itemProps2.xml><?xml version="1.0" encoding="utf-8"?>
<ds:datastoreItem xmlns:ds="http://schemas.openxmlformats.org/officeDocument/2006/customXml" ds:itemID="{079290C9-6505-4B77-B628-A44276CB9D85}">
  <ds:schemaRefs>
    <ds:schemaRef ds:uri="http://purl.org/dc/dcmitype/"/>
    <ds:schemaRef ds:uri="fa2163d9-e9ed-405e-96ec-dfff1b11b94b"/>
    <ds:schemaRef ds:uri="http://purl.org/dc/elements/1.1/"/>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8d1263d8-68c9-42c8-833f-42aef4cddc9c"/>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C0FF961-BE4C-48C6-A25B-F8440DBF2A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163d9-e9ed-405e-96ec-dfff1b11b94b"/>
    <ds:schemaRef ds:uri="8d1263d8-68c9-42c8-833f-42aef4cddc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1932</Words>
  <Application>Microsoft Office PowerPoint</Application>
  <PresentationFormat>Breedbeeld</PresentationFormat>
  <Paragraphs>100</Paragraphs>
  <Slides>11</Slides>
  <Notes>11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Arial</vt:lpstr>
      <vt:lpstr>Calibri</vt:lpstr>
      <vt:lpstr>Century Schoolbook</vt:lpstr>
      <vt:lpstr>Corbel</vt:lpstr>
      <vt:lpstr>Wingdings</vt:lpstr>
      <vt:lpstr>Gevederd</vt:lpstr>
      <vt:lpstr>Een jongensoorlog</vt:lpstr>
      <vt:lpstr>Omslag</vt:lpstr>
      <vt:lpstr>Schrijver</vt:lpstr>
      <vt:lpstr>Samenvatting</vt:lpstr>
      <vt:lpstr>Titelverklaring</vt:lpstr>
      <vt:lpstr>Personages</vt:lpstr>
      <vt:lpstr>Tijd</vt:lpstr>
      <vt:lpstr>Ruimte</vt:lpstr>
      <vt:lpstr>Perspectief</vt:lpstr>
      <vt:lpstr>Opbouw</vt:lpstr>
      <vt:lpstr>Persoonlijke beoordeling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2020-05-05T21:52:36Z</dcterms:created>
  <dcterms:modified xsi:type="dcterms:W3CDTF">2020-05-06T12:11:50Z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0x01010019AFD3223ED2D14EBDF60CB2D47B5EC5</vt:lpwstr>
  </property>
</Properties>
</file>